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7"/>
  </p:notesMasterIdLst>
  <p:sldIdLst>
    <p:sldId id="256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jpe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06935"/>
            <a:ext cx="4738320" cy="9769732"/>
          </a:xfrm>
          <a:custGeom>
            <a:avLst/>
            <a:gdLst/>
            <a:ahLst/>
            <a:cxnLst/>
            <a:rect r="r" b="b" t="t" l="l"/>
            <a:pathLst>
              <a:path h="9769732" w="4738320">
                <a:moveTo>
                  <a:pt x="0" y="0"/>
                </a:moveTo>
                <a:lnTo>
                  <a:pt x="4738320" y="0"/>
                </a:lnTo>
                <a:lnTo>
                  <a:pt x="4738320" y="9769731"/>
                </a:lnTo>
                <a:lnTo>
                  <a:pt x="0" y="9769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0839" y="1419726"/>
            <a:ext cx="4161669" cy="7462587"/>
          </a:xfrm>
          <a:custGeom>
            <a:avLst/>
            <a:gdLst/>
            <a:ahLst/>
            <a:cxnLst/>
            <a:rect r="r" b="b" t="t" l="l"/>
            <a:pathLst>
              <a:path h="7462587" w="4161669">
                <a:moveTo>
                  <a:pt x="0" y="0"/>
                </a:moveTo>
                <a:lnTo>
                  <a:pt x="4161669" y="0"/>
                </a:lnTo>
                <a:lnTo>
                  <a:pt x="4161669" y="7462587"/>
                </a:lnTo>
                <a:lnTo>
                  <a:pt x="0" y="7462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-7053" r="-195145" b="-322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8908" y="5291801"/>
            <a:ext cx="2555266" cy="2624150"/>
          </a:xfrm>
          <a:custGeom>
            <a:avLst/>
            <a:gdLst/>
            <a:ahLst/>
            <a:cxnLst/>
            <a:rect r="r" b="b" t="t" l="l"/>
            <a:pathLst>
              <a:path h="2624150" w="2555266">
                <a:moveTo>
                  <a:pt x="0" y="0"/>
                </a:moveTo>
                <a:lnTo>
                  <a:pt x="2555266" y="0"/>
                </a:lnTo>
                <a:lnTo>
                  <a:pt x="2555266" y="2624149"/>
                </a:lnTo>
                <a:lnTo>
                  <a:pt x="0" y="2624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88239" y="1412207"/>
            <a:ext cx="4161669" cy="7462587"/>
          </a:xfrm>
          <a:custGeom>
            <a:avLst/>
            <a:gdLst/>
            <a:ahLst/>
            <a:cxnLst/>
            <a:rect r="r" b="b" t="t" l="l"/>
            <a:pathLst>
              <a:path h="7462587" w="4161669">
                <a:moveTo>
                  <a:pt x="0" y="0"/>
                </a:moveTo>
                <a:lnTo>
                  <a:pt x="4161669" y="0"/>
                </a:lnTo>
                <a:lnTo>
                  <a:pt x="4161669" y="7462586"/>
                </a:lnTo>
                <a:lnTo>
                  <a:pt x="0" y="7462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-7053" r="-195145" b="-322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19003" y="406935"/>
            <a:ext cx="4738320" cy="9769732"/>
          </a:xfrm>
          <a:custGeom>
            <a:avLst/>
            <a:gdLst/>
            <a:ahLst/>
            <a:cxnLst/>
            <a:rect r="r" b="b" t="t" l="l"/>
            <a:pathLst>
              <a:path h="9769732" w="4738320">
                <a:moveTo>
                  <a:pt x="0" y="0"/>
                </a:moveTo>
                <a:lnTo>
                  <a:pt x="4738320" y="0"/>
                </a:lnTo>
                <a:lnTo>
                  <a:pt x="4738320" y="9769731"/>
                </a:lnTo>
                <a:lnTo>
                  <a:pt x="0" y="9769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09848" y="406935"/>
            <a:ext cx="4738320" cy="9769732"/>
          </a:xfrm>
          <a:custGeom>
            <a:avLst/>
            <a:gdLst/>
            <a:ahLst/>
            <a:cxnLst/>
            <a:rect r="r" b="b" t="t" l="l"/>
            <a:pathLst>
              <a:path h="9769732" w="4738320">
                <a:moveTo>
                  <a:pt x="0" y="0"/>
                </a:moveTo>
                <a:lnTo>
                  <a:pt x="4738319" y="0"/>
                </a:lnTo>
                <a:lnTo>
                  <a:pt x="4738319" y="9769731"/>
                </a:lnTo>
                <a:lnTo>
                  <a:pt x="0" y="9769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97631" y="1412207"/>
            <a:ext cx="4161669" cy="7462587"/>
          </a:xfrm>
          <a:custGeom>
            <a:avLst/>
            <a:gdLst/>
            <a:ahLst/>
            <a:cxnLst/>
            <a:rect r="r" b="b" t="t" l="l"/>
            <a:pathLst>
              <a:path h="7462587" w="4161669">
                <a:moveTo>
                  <a:pt x="0" y="0"/>
                </a:moveTo>
                <a:lnTo>
                  <a:pt x="4161669" y="0"/>
                </a:lnTo>
                <a:lnTo>
                  <a:pt x="4161669" y="7462586"/>
                </a:lnTo>
                <a:lnTo>
                  <a:pt x="0" y="7462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2000"/>
            </a:blip>
            <a:stretch>
              <a:fillRect l="0" t="-7053" r="-195145" b="-3224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8458200" y="1700579"/>
            <a:ext cx="2666116" cy="2382889"/>
          </a:xfrm>
          <a:custGeom>
            <a:avLst/>
            <a:gdLst/>
            <a:ahLst/>
            <a:cxnLst/>
            <a:rect r="r" b="b" t="t" l="l"/>
            <a:pathLst>
              <a:path h="2382889" w="2666116">
                <a:moveTo>
                  <a:pt x="2666116" y="0"/>
                </a:moveTo>
                <a:lnTo>
                  <a:pt x="0" y="0"/>
                </a:lnTo>
                <a:lnTo>
                  <a:pt x="0" y="2382889"/>
                </a:lnTo>
                <a:lnTo>
                  <a:pt x="2666116" y="2382889"/>
                </a:lnTo>
                <a:lnTo>
                  <a:pt x="26661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236" r="0" b="-223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06703" y="5035712"/>
            <a:ext cx="2555266" cy="2624150"/>
          </a:xfrm>
          <a:custGeom>
            <a:avLst/>
            <a:gdLst/>
            <a:ahLst/>
            <a:cxnLst/>
            <a:rect r="r" b="b" t="t" l="l"/>
            <a:pathLst>
              <a:path h="2624150" w="2555266">
                <a:moveTo>
                  <a:pt x="0" y="0"/>
                </a:moveTo>
                <a:lnTo>
                  <a:pt x="2555265" y="0"/>
                </a:lnTo>
                <a:lnTo>
                  <a:pt x="2555265" y="2624150"/>
                </a:lnTo>
                <a:lnTo>
                  <a:pt x="0" y="2624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990948" y="1927941"/>
            <a:ext cx="2831382" cy="2643803"/>
          </a:xfrm>
          <a:custGeom>
            <a:avLst/>
            <a:gdLst/>
            <a:ahLst/>
            <a:cxnLst/>
            <a:rect r="r" b="b" t="t" l="l"/>
            <a:pathLst>
              <a:path h="2643803" w="2831382">
                <a:moveTo>
                  <a:pt x="2831382" y="0"/>
                </a:moveTo>
                <a:lnTo>
                  <a:pt x="0" y="0"/>
                </a:lnTo>
                <a:lnTo>
                  <a:pt x="0" y="2643803"/>
                </a:lnTo>
                <a:lnTo>
                  <a:pt x="2831382" y="2643803"/>
                </a:lnTo>
                <a:lnTo>
                  <a:pt x="283138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505173" y="5291801"/>
            <a:ext cx="2555266" cy="2624150"/>
          </a:xfrm>
          <a:custGeom>
            <a:avLst/>
            <a:gdLst/>
            <a:ahLst/>
            <a:cxnLst/>
            <a:rect r="r" b="b" t="t" l="l"/>
            <a:pathLst>
              <a:path h="2624150" w="2555266">
                <a:moveTo>
                  <a:pt x="0" y="0"/>
                </a:moveTo>
                <a:lnTo>
                  <a:pt x="2555265" y="0"/>
                </a:lnTo>
                <a:lnTo>
                  <a:pt x="2555265" y="2624149"/>
                </a:lnTo>
                <a:lnTo>
                  <a:pt x="0" y="2624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2541671" y="2195763"/>
            <a:ext cx="2551956" cy="2382889"/>
          </a:xfrm>
          <a:custGeom>
            <a:avLst/>
            <a:gdLst/>
            <a:ahLst/>
            <a:cxnLst/>
            <a:rect r="r" b="b" t="t" l="l"/>
            <a:pathLst>
              <a:path h="2382889" w="2551956">
                <a:moveTo>
                  <a:pt x="2551956" y="0"/>
                </a:moveTo>
                <a:lnTo>
                  <a:pt x="0" y="0"/>
                </a:lnTo>
                <a:lnTo>
                  <a:pt x="0" y="2382889"/>
                </a:lnTo>
                <a:lnTo>
                  <a:pt x="2551956" y="2382889"/>
                </a:lnTo>
                <a:lnTo>
                  <a:pt x="25519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DAGNpUxjHP4</dc:identifier>
  <dcterms:modified xsi:type="dcterms:W3CDTF">2011-08-01T06:04:30Z</dcterms:modified>
  <cp:revision>1</cp:revision>
  <dc:title>Wheel 25.pptx</dc:title>
</cp:coreProperties>
</file>