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Lst>
  <p:sldSz cx="18288000" cy="10287000"/>
  <p:notesSz cx="6858000" cy="9144000"/>
  <p:embeddedFontLst>
    <p:embeddedFont>
      <p:font typeface="League Spartan" panose="020B0604020202020204" charset="0"/>
      <p:regular r:id="rId7"/>
    </p:embeddedFont>
    <p:embeddedFont>
      <p:font typeface="Mistral" panose="03090702030407020403" pitchFamily="66" charset="0"/>
      <p:regular r:id="rId8"/>
    </p:embeddedFont>
    <p:embeddedFont>
      <p:font typeface="True Typewriter" panose="020B0604020202020204" charset="0"/>
      <p:regular r:id="rId9"/>
    </p:embeddedFont>
    <p:embeddedFont>
      <p:font typeface="TT Chocolates" panose="020B0604020202020204"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00" d="100"/>
          <a:sy n="100" d="100"/>
        </p:scale>
        <p:origin x="654" y="-12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18.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90203"/>
        </a:solidFill>
        <a:effectLst/>
      </p:bgPr>
    </p:bg>
    <p:spTree>
      <p:nvGrpSpPr>
        <p:cNvPr id="1" name=""/>
        <p:cNvGrpSpPr/>
        <p:nvPr/>
      </p:nvGrpSpPr>
      <p:grpSpPr>
        <a:xfrm>
          <a:off x="0" y="0"/>
          <a:ext cx="0" cy="0"/>
          <a:chOff x="0" y="0"/>
          <a:chExt cx="0" cy="0"/>
        </a:xfrm>
      </p:grpSpPr>
      <p:sp>
        <p:nvSpPr>
          <p:cNvPr id="2" name="Freeform 2"/>
          <p:cNvSpPr/>
          <p:nvPr/>
        </p:nvSpPr>
        <p:spPr>
          <a:xfrm>
            <a:off x="-176221" y="-1836765"/>
            <a:ext cx="18640442" cy="12278229"/>
          </a:xfrm>
          <a:custGeom>
            <a:avLst/>
            <a:gdLst/>
            <a:ahLst/>
            <a:cxnLst/>
            <a:rect l="l" t="t" r="r" b="b"/>
            <a:pathLst>
              <a:path w="18640442" h="12278229">
                <a:moveTo>
                  <a:pt x="0" y="0"/>
                </a:moveTo>
                <a:lnTo>
                  <a:pt x="18640442" y="0"/>
                </a:lnTo>
                <a:lnTo>
                  <a:pt x="18640442" y="12278229"/>
                </a:lnTo>
                <a:lnTo>
                  <a:pt x="0" y="12278229"/>
                </a:lnTo>
                <a:lnTo>
                  <a:pt x="0" y="0"/>
                </a:lnTo>
                <a:close/>
              </a:path>
            </a:pathLst>
          </a:custGeom>
          <a:blipFill>
            <a:blip r:embed="rId2"/>
            <a:stretch>
              <a:fillRect t="-10067"/>
            </a:stretch>
          </a:blipFill>
        </p:spPr>
        <p:txBody>
          <a:bodyPr/>
          <a:lstStyle/>
          <a:p>
            <a:endParaRPr lang="en-US"/>
          </a:p>
        </p:txBody>
      </p:sp>
      <p:sp>
        <p:nvSpPr>
          <p:cNvPr id="3" name="Freeform 3"/>
          <p:cNvSpPr/>
          <p:nvPr/>
        </p:nvSpPr>
        <p:spPr>
          <a:xfrm>
            <a:off x="5925483" y="2200904"/>
            <a:ext cx="368506" cy="530225"/>
          </a:xfrm>
          <a:custGeom>
            <a:avLst/>
            <a:gdLst/>
            <a:ahLst/>
            <a:cxnLst/>
            <a:rect l="l" t="t" r="r" b="b"/>
            <a:pathLst>
              <a:path w="368506" h="530225">
                <a:moveTo>
                  <a:pt x="0" y="0"/>
                </a:moveTo>
                <a:lnTo>
                  <a:pt x="368506" y="0"/>
                </a:lnTo>
                <a:lnTo>
                  <a:pt x="368506" y="530225"/>
                </a:lnTo>
                <a:lnTo>
                  <a:pt x="0" y="5302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1994011" y="2200904"/>
            <a:ext cx="368506" cy="530225"/>
          </a:xfrm>
          <a:custGeom>
            <a:avLst/>
            <a:gdLst/>
            <a:ahLst/>
            <a:cxnLst/>
            <a:rect l="l" t="t" r="r" b="b"/>
            <a:pathLst>
              <a:path w="368506" h="530225">
                <a:moveTo>
                  <a:pt x="0" y="0"/>
                </a:moveTo>
                <a:lnTo>
                  <a:pt x="368506" y="0"/>
                </a:lnTo>
                <a:lnTo>
                  <a:pt x="368506" y="530225"/>
                </a:lnTo>
                <a:lnTo>
                  <a:pt x="0" y="5302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4842294" y="0"/>
            <a:ext cx="9282749" cy="7739492"/>
          </a:xfrm>
          <a:custGeom>
            <a:avLst/>
            <a:gdLst/>
            <a:ahLst/>
            <a:cxnLst/>
            <a:rect l="l" t="t" r="r" b="b"/>
            <a:pathLst>
              <a:path w="9282749" h="7739492">
                <a:moveTo>
                  <a:pt x="0" y="0"/>
                </a:moveTo>
                <a:lnTo>
                  <a:pt x="9282749" y="0"/>
                </a:lnTo>
                <a:lnTo>
                  <a:pt x="9282749" y="7739492"/>
                </a:lnTo>
                <a:lnTo>
                  <a:pt x="0" y="7739492"/>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5360197" y="2923094"/>
            <a:ext cx="8394729" cy="4383663"/>
          </a:xfrm>
          <a:prstGeom prst="rect">
            <a:avLst/>
          </a:prstGeom>
        </p:spPr>
        <p:txBody>
          <a:bodyPr lIns="0" tIns="0" rIns="0" bIns="0" rtlCol="0" anchor="t">
            <a:spAutoFit/>
          </a:bodyPr>
          <a:lstStyle/>
          <a:p>
            <a:pPr algn="ctr">
              <a:lnSpc>
                <a:spcPts val="18423"/>
              </a:lnSpc>
            </a:pPr>
            <a:r>
              <a:rPr lang="en-US" sz="16597" spc="2722">
                <a:solidFill>
                  <a:srgbClr val="FBF5D6"/>
                </a:solidFill>
                <a:latin typeface="True Typewriter"/>
              </a:rPr>
              <a:t>MATH </a:t>
            </a:r>
          </a:p>
          <a:p>
            <a:pPr algn="ctr">
              <a:lnSpc>
                <a:spcPts val="10124"/>
              </a:lnSpc>
            </a:pPr>
            <a:r>
              <a:rPr lang="en-US" sz="16597" spc="2722">
                <a:solidFill>
                  <a:srgbClr val="FBF5D6"/>
                </a:solidFill>
                <a:latin typeface="True Typewriter"/>
              </a:rPr>
              <a:t>BINGO!</a:t>
            </a:r>
          </a:p>
        </p:txBody>
      </p:sp>
      <p:sp>
        <p:nvSpPr>
          <p:cNvPr id="7" name="Freeform 7"/>
          <p:cNvSpPr/>
          <p:nvPr/>
        </p:nvSpPr>
        <p:spPr>
          <a:xfrm>
            <a:off x="7234025" y="1343884"/>
            <a:ext cx="4647072" cy="1504489"/>
          </a:xfrm>
          <a:custGeom>
            <a:avLst/>
            <a:gdLst/>
            <a:ahLst/>
            <a:cxnLst/>
            <a:rect l="l" t="t" r="r" b="b"/>
            <a:pathLst>
              <a:path w="4647072" h="1504489">
                <a:moveTo>
                  <a:pt x="0" y="0"/>
                </a:moveTo>
                <a:lnTo>
                  <a:pt x="4647072" y="0"/>
                </a:lnTo>
                <a:lnTo>
                  <a:pt x="4647072" y="1504490"/>
                </a:lnTo>
                <a:lnTo>
                  <a:pt x="0" y="15044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90203"/>
        </a:solidFill>
        <a:effectLst/>
      </p:bgPr>
    </p:bg>
    <p:spTree>
      <p:nvGrpSpPr>
        <p:cNvPr id="1" name=""/>
        <p:cNvGrpSpPr/>
        <p:nvPr/>
      </p:nvGrpSpPr>
      <p:grpSpPr>
        <a:xfrm>
          <a:off x="0" y="0"/>
          <a:ext cx="0" cy="0"/>
          <a:chOff x="0" y="0"/>
          <a:chExt cx="0" cy="0"/>
        </a:xfrm>
      </p:grpSpPr>
      <p:grpSp>
        <p:nvGrpSpPr>
          <p:cNvPr id="2" name="Group 2"/>
          <p:cNvGrpSpPr/>
          <p:nvPr/>
        </p:nvGrpSpPr>
        <p:grpSpPr>
          <a:xfrm>
            <a:off x="6378749" y="3240575"/>
            <a:ext cx="930179" cy="930179"/>
            <a:chOff x="0" y="0"/>
            <a:chExt cx="812800" cy="812800"/>
          </a:xfrm>
        </p:grpSpPr>
        <p:sp>
          <p:nvSpPr>
            <p:cNvPr id="3" name="Freeform 3"/>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379478" y="4405044"/>
            <a:ext cx="930179" cy="930179"/>
            <a:chOff x="0" y="0"/>
            <a:chExt cx="812800" cy="812800"/>
          </a:xfrm>
        </p:grpSpPr>
        <p:sp>
          <p:nvSpPr>
            <p:cNvPr id="6" name="Freeform 6"/>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8" name="Group 8"/>
          <p:cNvGrpSpPr/>
          <p:nvPr/>
        </p:nvGrpSpPr>
        <p:grpSpPr>
          <a:xfrm>
            <a:off x="6379478" y="5566396"/>
            <a:ext cx="930179" cy="930179"/>
            <a:chOff x="0" y="0"/>
            <a:chExt cx="812800" cy="812800"/>
          </a:xfrm>
        </p:grpSpPr>
        <p:sp>
          <p:nvSpPr>
            <p:cNvPr id="9" name="Freeform 9"/>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1" name="Group 11"/>
          <p:cNvGrpSpPr/>
          <p:nvPr/>
        </p:nvGrpSpPr>
        <p:grpSpPr>
          <a:xfrm>
            <a:off x="6379478" y="6730865"/>
            <a:ext cx="930179" cy="930179"/>
            <a:chOff x="0" y="0"/>
            <a:chExt cx="812800" cy="812800"/>
          </a:xfrm>
        </p:grpSpPr>
        <p:sp>
          <p:nvSpPr>
            <p:cNvPr id="12" name="Freeform 12"/>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13" name="TextBox 13"/>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14" name="Group 14"/>
          <p:cNvGrpSpPr/>
          <p:nvPr/>
        </p:nvGrpSpPr>
        <p:grpSpPr>
          <a:xfrm>
            <a:off x="6379478" y="7895333"/>
            <a:ext cx="930179" cy="930179"/>
            <a:chOff x="0" y="0"/>
            <a:chExt cx="812800" cy="812800"/>
          </a:xfrm>
        </p:grpSpPr>
        <p:sp>
          <p:nvSpPr>
            <p:cNvPr id="15" name="Freeform 15"/>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3E446B"/>
            </a:solidFill>
          </p:spPr>
          <p:txBody>
            <a:bodyPr/>
            <a:lstStyle/>
            <a:p>
              <a:endParaRPr lang="en-US"/>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7533031" y="3240575"/>
            <a:ext cx="930179" cy="930179"/>
            <a:chOff x="0" y="0"/>
            <a:chExt cx="812800" cy="812800"/>
          </a:xfrm>
        </p:grpSpPr>
        <p:sp>
          <p:nvSpPr>
            <p:cNvPr id="18" name="Freeform 18"/>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7533760" y="4405044"/>
            <a:ext cx="930179" cy="930179"/>
            <a:chOff x="0" y="0"/>
            <a:chExt cx="812800" cy="812800"/>
          </a:xfrm>
        </p:grpSpPr>
        <p:sp>
          <p:nvSpPr>
            <p:cNvPr id="21" name="Freeform 21"/>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22" name="TextBox 22"/>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3" name="Group 23"/>
          <p:cNvGrpSpPr/>
          <p:nvPr/>
        </p:nvGrpSpPr>
        <p:grpSpPr>
          <a:xfrm>
            <a:off x="7533760" y="5566396"/>
            <a:ext cx="930179" cy="930179"/>
            <a:chOff x="0" y="0"/>
            <a:chExt cx="812800" cy="812800"/>
          </a:xfrm>
        </p:grpSpPr>
        <p:sp>
          <p:nvSpPr>
            <p:cNvPr id="24" name="Freeform 24"/>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26" name="Group 26"/>
          <p:cNvGrpSpPr/>
          <p:nvPr/>
        </p:nvGrpSpPr>
        <p:grpSpPr>
          <a:xfrm>
            <a:off x="7533760" y="6730865"/>
            <a:ext cx="930179" cy="930179"/>
            <a:chOff x="0" y="0"/>
            <a:chExt cx="812800" cy="812800"/>
          </a:xfrm>
        </p:grpSpPr>
        <p:sp>
          <p:nvSpPr>
            <p:cNvPr id="27" name="Freeform 27"/>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3E446B"/>
            </a:solidFill>
          </p:spPr>
          <p:txBody>
            <a:bodyPr/>
            <a:lstStyle/>
            <a:p>
              <a:endParaRPr lang="en-US"/>
            </a:p>
          </p:txBody>
        </p:sp>
        <p:sp>
          <p:nvSpPr>
            <p:cNvPr id="28" name="TextBox 2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7533760" y="7895333"/>
            <a:ext cx="930179" cy="930179"/>
            <a:chOff x="0" y="0"/>
            <a:chExt cx="812800" cy="812800"/>
          </a:xfrm>
        </p:grpSpPr>
        <p:sp>
          <p:nvSpPr>
            <p:cNvPr id="30" name="Freeform 30"/>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31" name="TextBox 31"/>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2" name="Group 32"/>
          <p:cNvGrpSpPr/>
          <p:nvPr/>
        </p:nvGrpSpPr>
        <p:grpSpPr>
          <a:xfrm>
            <a:off x="8685855" y="3240575"/>
            <a:ext cx="930179" cy="930179"/>
            <a:chOff x="0" y="0"/>
            <a:chExt cx="812800" cy="812800"/>
          </a:xfrm>
        </p:grpSpPr>
        <p:sp>
          <p:nvSpPr>
            <p:cNvPr id="33" name="Freeform 33"/>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p:spPr>
          <p:txBody>
            <a:bodyPr/>
            <a:lstStyle/>
            <a:p>
              <a:endParaRPr lang="en-US"/>
            </a:p>
          </p:txBody>
        </p:sp>
        <p:sp>
          <p:nvSpPr>
            <p:cNvPr id="34" name="TextBox 3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8686584" y="4405044"/>
            <a:ext cx="930179" cy="930179"/>
            <a:chOff x="0" y="0"/>
            <a:chExt cx="812800" cy="812800"/>
          </a:xfrm>
        </p:grpSpPr>
        <p:sp>
          <p:nvSpPr>
            <p:cNvPr id="36" name="Freeform 36"/>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37" name="TextBox 37"/>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38" name="Group 38"/>
          <p:cNvGrpSpPr/>
          <p:nvPr/>
        </p:nvGrpSpPr>
        <p:grpSpPr>
          <a:xfrm>
            <a:off x="8686584" y="5566396"/>
            <a:ext cx="930179" cy="930179"/>
            <a:chOff x="0" y="0"/>
            <a:chExt cx="812800" cy="812800"/>
          </a:xfrm>
        </p:grpSpPr>
        <p:sp>
          <p:nvSpPr>
            <p:cNvPr id="39" name="Freeform 39"/>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3E446B"/>
            </a:solidFill>
          </p:spPr>
          <p:txBody>
            <a:bodyPr/>
            <a:lstStyle/>
            <a:p>
              <a:endParaRPr lang="en-US"/>
            </a:p>
          </p:txBody>
        </p:sp>
        <p:sp>
          <p:nvSpPr>
            <p:cNvPr id="40" name="TextBox 4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8686584" y="6730865"/>
            <a:ext cx="930179" cy="930179"/>
            <a:chOff x="0" y="0"/>
            <a:chExt cx="812800" cy="812800"/>
          </a:xfrm>
        </p:grpSpPr>
        <p:sp>
          <p:nvSpPr>
            <p:cNvPr id="42" name="Freeform 42"/>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43" name="TextBox 43"/>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44" name="Group 44"/>
          <p:cNvGrpSpPr/>
          <p:nvPr/>
        </p:nvGrpSpPr>
        <p:grpSpPr>
          <a:xfrm>
            <a:off x="8686584" y="7895333"/>
            <a:ext cx="930179" cy="930179"/>
            <a:chOff x="0" y="0"/>
            <a:chExt cx="812800" cy="812800"/>
          </a:xfrm>
        </p:grpSpPr>
        <p:sp>
          <p:nvSpPr>
            <p:cNvPr id="45" name="Freeform 45"/>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46" name="TextBox 46"/>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47" name="Group 47"/>
          <p:cNvGrpSpPr/>
          <p:nvPr/>
        </p:nvGrpSpPr>
        <p:grpSpPr>
          <a:xfrm>
            <a:off x="9840137" y="3240575"/>
            <a:ext cx="930179" cy="930179"/>
            <a:chOff x="0" y="0"/>
            <a:chExt cx="812800" cy="812800"/>
          </a:xfrm>
        </p:grpSpPr>
        <p:sp>
          <p:nvSpPr>
            <p:cNvPr id="48" name="Freeform 48"/>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p:spPr>
          <p:txBody>
            <a:bodyPr/>
            <a:lstStyle/>
            <a:p>
              <a:endParaRPr lang="en-US"/>
            </a:p>
          </p:txBody>
        </p:sp>
        <p:sp>
          <p:nvSpPr>
            <p:cNvPr id="49" name="TextBox 4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9840866" y="4405044"/>
            <a:ext cx="930179" cy="930179"/>
            <a:chOff x="0" y="0"/>
            <a:chExt cx="812800" cy="812800"/>
          </a:xfrm>
        </p:grpSpPr>
        <p:sp>
          <p:nvSpPr>
            <p:cNvPr id="51" name="Freeform 51"/>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3E446B"/>
            </a:solidFill>
          </p:spPr>
          <p:txBody>
            <a:bodyPr/>
            <a:lstStyle/>
            <a:p>
              <a:endParaRPr lang="en-US"/>
            </a:p>
          </p:txBody>
        </p:sp>
        <p:sp>
          <p:nvSpPr>
            <p:cNvPr id="52" name="TextBox 5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9840866" y="5566396"/>
            <a:ext cx="930179" cy="930179"/>
            <a:chOff x="0" y="0"/>
            <a:chExt cx="812800" cy="812800"/>
          </a:xfrm>
        </p:grpSpPr>
        <p:sp>
          <p:nvSpPr>
            <p:cNvPr id="54" name="Freeform 54"/>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55" name="TextBox 55"/>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6" name="Group 56"/>
          <p:cNvGrpSpPr/>
          <p:nvPr/>
        </p:nvGrpSpPr>
        <p:grpSpPr>
          <a:xfrm>
            <a:off x="9840866" y="6730865"/>
            <a:ext cx="930179" cy="930179"/>
            <a:chOff x="0" y="0"/>
            <a:chExt cx="812800" cy="812800"/>
          </a:xfrm>
        </p:grpSpPr>
        <p:sp>
          <p:nvSpPr>
            <p:cNvPr id="57" name="Freeform 57"/>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58" name="TextBox 58"/>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59" name="Group 59"/>
          <p:cNvGrpSpPr/>
          <p:nvPr/>
        </p:nvGrpSpPr>
        <p:grpSpPr>
          <a:xfrm>
            <a:off x="9840866" y="7895333"/>
            <a:ext cx="930179" cy="930179"/>
            <a:chOff x="0" y="0"/>
            <a:chExt cx="812800" cy="812800"/>
          </a:xfrm>
        </p:grpSpPr>
        <p:sp>
          <p:nvSpPr>
            <p:cNvPr id="60" name="Freeform 60"/>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61" name="TextBox 61"/>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62" name="Group 62"/>
          <p:cNvGrpSpPr/>
          <p:nvPr/>
        </p:nvGrpSpPr>
        <p:grpSpPr>
          <a:xfrm>
            <a:off x="10994419" y="3240575"/>
            <a:ext cx="930179" cy="930179"/>
            <a:chOff x="0" y="0"/>
            <a:chExt cx="812800" cy="812800"/>
          </a:xfrm>
        </p:grpSpPr>
        <p:sp>
          <p:nvSpPr>
            <p:cNvPr id="63" name="Freeform 63"/>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3E446B"/>
            </a:solidFill>
          </p:spPr>
          <p:txBody>
            <a:bodyPr/>
            <a:lstStyle/>
            <a:p>
              <a:endParaRPr lang="en-US"/>
            </a:p>
          </p:txBody>
        </p:sp>
        <p:sp>
          <p:nvSpPr>
            <p:cNvPr id="64" name="TextBox 6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0995148" y="4405044"/>
            <a:ext cx="930179" cy="930179"/>
            <a:chOff x="0" y="0"/>
            <a:chExt cx="812800" cy="812800"/>
          </a:xfrm>
        </p:grpSpPr>
        <p:sp>
          <p:nvSpPr>
            <p:cNvPr id="66" name="Freeform 66"/>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67" name="TextBox 67"/>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68" name="Group 68"/>
          <p:cNvGrpSpPr/>
          <p:nvPr/>
        </p:nvGrpSpPr>
        <p:grpSpPr>
          <a:xfrm>
            <a:off x="10995148" y="5566396"/>
            <a:ext cx="930179" cy="930179"/>
            <a:chOff x="0" y="0"/>
            <a:chExt cx="812800" cy="812800"/>
          </a:xfrm>
        </p:grpSpPr>
        <p:sp>
          <p:nvSpPr>
            <p:cNvPr id="69" name="Freeform 69"/>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70" name="TextBox 70"/>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1" name="Group 71"/>
          <p:cNvGrpSpPr/>
          <p:nvPr/>
        </p:nvGrpSpPr>
        <p:grpSpPr>
          <a:xfrm>
            <a:off x="10995148" y="6730865"/>
            <a:ext cx="930179" cy="930179"/>
            <a:chOff x="0" y="0"/>
            <a:chExt cx="812800" cy="812800"/>
          </a:xfrm>
        </p:grpSpPr>
        <p:sp>
          <p:nvSpPr>
            <p:cNvPr id="72" name="Freeform 72"/>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73" name="TextBox 73"/>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74" name="Group 74"/>
          <p:cNvGrpSpPr/>
          <p:nvPr/>
        </p:nvGrpSpPr>
        <p:grpSpPr>
          <a:xfrm>
            <a:off x="10995148" y="7895333"/>
            <a:ext cx="930179" cy="930179"/>
            <a:chOff x="0" y="0"/>
            <a:chExt cx="812800" cy="812800"/>
          </a:xfrm>
        </p:grpSpPr>
        <p:sp>
          <p:nvSpPr>
            <p:cNvPr id="75" name="Freeform 75"/>
            <p:cNvSpPr/>
            <p:nvPr/>
          </p:nvSpPr>
          <p:spPr>
            <a:xfrm>
              <a:off x="0" y="0"/>
              <a:ext cx="812800" cy="812800"/>
            </a:xfrm>
            <a:custGeom>
              <a:avLst/>
              <a:gdLst/>
              <a:ahLst/>
              <a:cxnLst/>
              <a:rect l="l" t="t" r="r" b="b"/>
              <a:pathLst>
                <a:path w="812800" h="812800">
                  <a:moveTo>
                    <a:pt x="224722" y="0"/>
                  </a:moveTo>
                  <a:lnTo>
                    <a:pt x="588078" y="0"/>
                  </a:lnTo>
                  <a:cubicBezTo>
                    <a:pt x="647678" y="0"/>
                    <a:pt x="704837" y="23676"/>
                    <a:pt x="746980" y="65820"/>
                  </a:cubicBezTo>
                  <a:cubicBezTo>
                    <a:pt x="789124" y="107963"/>
                    <a:pt x="812800" y="165122"/>
                    <a:pt x="812800" y="224722"/>
                  </a:cubicBezTo>
                  <a:lnTo>
                    <a:pt x="812800" y="588078"/>
                  </a:lnTo>
                  <a:cubicBezTo>
                    <a:pt x="812800" y="647678"/>
                    <a:pt x="789124" y="704837"/>
                    <a:pt x="746980" y="746980"/>
                  </a:cubicBezTo>
                  <a:cubicBezTo>
                    <a:pt x="704837" y="789124"/>
                    <a:pt x="647678" y="812800"/>
                    <a:pt x="588078" y="812800"/>
                  </a:cubicBezTo>
                  <a:lnTo>
                    <a:pt x="224722" y="812800"/>
                  </a:lnTo>
                  <a:cubicBezTo>
                    <a:pt x="165122" y="812800"/>
                    <a:pt x="107963" y="789124"/>
                    <a:pt x="65820" y="746980"/>
                  </a:cubicBezTo>
                  <a:cubicBezTo>
                    <a:pt x="23676" y="704837"/>
                    <a:pt x="0" y="647678"/>
                    <a:pt x="0" y="588078"/>
                  </a:cubicBezTo>
                  <a:lnTo>
                    <a:pt x="0" y="224722"/>
                  </a:lnTo>
                  <a:cubicBezTo>
                    <a:pt x="0" y="165122"/>
                    <a:pt x="23676" y="107963"/>
                    <a:pt x="65820" y="65820"/>
                  </a:cubicBezTo>
                  <a:cubicBezTo>
                    <a:pt x="107963" y="23676"/>
                    <a:pt x="165122" y="0"/>
                    <a:pt x="224722" y="0"/>
                  </a:cubicBezTo>
                  <a:close/>
                </a:path>
              </a:pathLst>
            </a:custGeom>
            <a:solidFill>
              <a:srgbClr val="E72625"/>
            </a:solidFill>
            <a:ln cap="rnd">
              <a:noFill/>
              <a:prstDash val="solid"/>
              <a:round/>
            </a:ln>
          </p:spPr>
          <p:txBody>
            <a:bodyPr/>
            <a:lstStyle/>
            <a:p>
              <a:endParaRPr lang="en-US"/>
            </a:p>
          </p:txBody>
        </p:sp>
        <p:sp>
          <p:nvSpPr>
            <p:cNvPr id="76" name="TextBox 76"/>
            <p:cNvSpPr txBox="1"/>
            <p:nvPr/>
          </p:nvSpPr>
          <p:spPr>
            <a:xfrm>
              <a:off x="0" y="-38100"/>
              <a:ext cx="812800" cy="8509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77" name="Freeform 77"/>
          <p:cNvSpPr/>
          <p:nvPr/>
        </p:nvSpPr>
        <p:spPr>
          <a:xfrm>
            <a:off x="-176221" y="-1836765"/>
            <a:ext cx="18640442" cy="12278229"/>
          </a:xfrm>
          <a:custGeom>
            <a:avLst/>
            <a:gdLst/>
            <a:ahLst/>
            <a:cxnLst/>
            <a:rect l="l" t="t" r="r" b="b"/>
            <a:pathLst>
              <a:path w="18640442" h="12278229">
                <a:moveTo>
                  <a:pt x="0" y="0"/>
                </a:moveTo>
                <a:lnTo>
                  <a:pt x="18640442" y="0"/>
                </a:lnTo>
                <a:lnTo>
                  <a:pt x="18640442" y="12278229"/>
                </a:lnTo>
                <a:lnTo>
                  <a:pt x="0" y="12278229"/>
                </a:lnTo>
                <a:lnTo>
                  <a:pt x="0" y="0"/>
                </a:lnTo>
                <a:close/>
              </a:path>
            </a:pathLst>
          </a:custGeom>
          <a:blipFill>
            <a:blip r:embed="rId2"/>
            <a:stretch>
              <a:fillRect t="-10067"/>
            </a:stretch>
          </a:blipFill>
        </p:spPr>
        <p:txBody>
          <a:bodyPr/>
          <a:lstStyle/>
          <a:p>
            <a:endParaRPr lang="en-US"/>
          </a:p>
        </p:txBody>
      </p:sp>
      <p:sp>
        <p:nvSpPr>
          <p:cNvPr id="78" name="TextBox 78"/>
          <p:cNvSpPr txBox="1"/>
          <p:nvPr/>
        </p:nvSpPr>
        <p:spPr>
          <a:xfrm>
            <a:off x="6530555" y="4705985"/>
            <a:ext cx="628025"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4</a:t>
            </a:r>
          </a:p>
        </p:txBody>
      </p:sp>
      <p:sp>
        <p:nvSpPr>
          <p:cNvPr id="79" name="TextBox 79"/>
          <p:cNvSpPr txBox="1"/>
          <p:nvPr/>
        </p:nvSpPr>
        <p:spPr>
          <a:xfrm>
            <a:off x="6530555" y="5867338"/>
            <a:ext cx="628025"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9</a:t>
            </a:r>
          </a:p>
        </p:txBody>
      </p:sp>
      <p:sp>
        <p:nvSpPr>
          <p:cNvPr id="80" name="TextBox 80"/>
          <p:cNvSpPr txBox="1"/>
          <p:nvPr/>
        </p:nvSpPr>
        <p:spPr>
          <a:xfrm>
            <a:off x="7614221" y="4705985"/>
            <a:ext cx="769256"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19</a:t>
            </a:r>
          </a:p>
        </p:txBody>
      </p:sp>
      <p:sp>
        <p:nvSpPr>
          <p:cNvPr id="81" name="TextBox 81"/>
          <p:cNvSpPr txBox="1"/>
          <p:nvPr/>
        </p:nvSpPr>
        <p:spPr>
          <a:xfrm>
            <a:off x="7614221" y="5867338"/>
            <a:ext cx="769256"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24</a:t>
            </a:r>
          </a:p>
        </p:txBody>
      </p:sp>
      <p:sp>
        <p:nvSpPr>
          <p:cNvPr id="82" name="TextBox 82"/>
          <p:cNvSpPr txBox="1"/>
          <p:nvPr/>
        </p:nvSpPr>
        <p:spPr>
          <a:xfrm>
            <a:off x="8837661" y="4705985"/>
            <a:ext cx="628025"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36</a:t>
            </a:r>
          </a:p>
        </p:txBody>
      </p:sp>
      <p:sp>
        <p:nvSpPr>
          <p:cNvPr id="83" name="TextBox 83"/>
          <p:cNvSpPr txBox="1"/>
          <p:nvPr/>
        </p:nvSpPr>
        <p:spPr>
          <a:xfrm>
            <a:off x="8767774" y="5867338"/>
            <a:ext cx="767798" cy="375920"/>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free</a:t>
            </a:r>
          </a:p>
        </p:txBody>
      </p:sp>
      <p:sp>
        <p:nvSpPr>
          <p:cNvPr id="84" name="TextBox 84"/>
          <p:cNvSpPr txBox="1"/>
          <p:nvPr/>
        </p:nvSpPr>
        <p:spPr>
          <a:xfrm>
            <a:off x="9974064" y="4705985"/>
            <a:ext cx="663784" cy="375920"/>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49</a:t>
            </a:r>
          </a:p>
        </p:txBody>
      </p:sp>
      <p:sp>
        <p:nvSpPr>
          <p:cNvPr id="85" name="TextBox 85"/>
          <p:cNvSpPr txBox="1"/>
          <p:nvPr/>
        </p:nvSpPr>
        <p:spPr>
          <a:xfrm>
            <a:off x="9898211" y="5867338"/>
            <a:ext cx="815489"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51</a:t>
            </a:r>
          </a:p>
        </p:txBody>
      </p:sp>
      <p:sp>
        <p:nvSpPr>
          <p:cNvPr id="86" name="TextBox 86"/>
          <p:cNvSpPr txBox="1"/>
          <p:nvPr/>
        </p:nvSpPr>
        <p:spPr>
          <a:xfrm>
            <a:off x="11043586" y="4705985"/>
            <a:ext cx="833303"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63</a:t>
            </a:r>
          </a:p>
        </p:txBody>
      </p:sp>
      <p:sp>
        <p:nvSpPr>
          <p:cNvPr id="87" name="TextBox 87"/>
          <p:cNvSpPr txBox="1"/>
          <p:nvPr/>
        </p:nvSpPr>
        <p:spPr>
          <a:xfrm>
            <a:off x="11043586" y="5867338"/>
            <a:ext cx="833303"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65</a:t>
            </a:r>
          </a:p>
        </p:txBody>
      </p:sp>
      <p:grpSp>
        <p:nvGrpSpPr>
          <p:cNvPr id="88" name="Group 88"/>
          <p:cNvGrpSpPr/>
          <p:nvPr/>
        </p:nvGrpSpPr>
        <p:grpSpPr>
          <a:xfrm>
            <a:off x="3757319" y="2834169"/>
            <a:ext cx="10929939" cy="3744296"/>
            <a:chOff x="0" y="0"/>
            <a:chExt cx="9361997" cy="3207162"/>
          </a:xfrm>
        </p:grpSpPr>
        <p:sp>
          <p:nvSpPr>
            <p:cNvPr id="89" name="Freeform 89"/>
            <p:cNvSpPr/>
            <p:nvPr/>
          </p:nvSpPr>
          <p:spPr>
            <a:xfrm>
              <a:off x="-1" y="0"/>
              <a:ext cx="9369656" cy="3207162"/>
            </a:xfrm>
            <a:custGeom>
              <a:avLst/>
              <a:gdLst/>
              <a:ahLst/>
              <a:cxnLst/>
              <a:rect l="l" t="t" r="r" b="b"/>
              <a:pathLst>
                <a:path w="9369656" h="3207162">
                  <a:moveTo>
                    <a:pt x="8863217" y="3190243"/>
                  </a:moveTo>
                  <a:cubicBezTo>
                    <a:pt x="8863217" y="3190243"/>
                    <a:pt x="8626221" y="3180274"/>
                    <a:pt x="8264082" y="3193718"/>
                  </a:cubicBezTo>
                  <a:cubicBezTo>
                    <a:pt x="7901943" y="3207162"/>
                    <a:pt x="490924" y="3207162"/>
                    <a:pt x="490924" y="3207162"/>
                  </a:cubicBezTo>
                  <a:cubicBezTo>
                    <a:pt x="245502" y="3207162"/>
                    <a:pt x="32509" y="3109894"/>
                    <a:pt x="31032" y="2949780"/>
                  </a:cubicBezTo>
                  <a:cubicBezTo>
                    <a:pt x="31032" y="2949780"/>
                    <a:pt x="0" y="1715591"/>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816668" y="0"/>
                    <a:pt x="8816668" y="0"/>
                  </a:cubicBezTo>
                  <a:cubicBezTo>
                    <a:pt x="9128569" y="0"/>
                    <a:pt x="9361998" y="101069"/>
                    <a:pt x="9354140" y="303616"/>
                  </a:cubicBezTo>
                  <a:cubicBezTo>
                    <a:pt x="9354140" y="303616"/>
                    <a:pt x="9352145" y="1617013"/>
                    <a:pt x="9360900" y="2250193"/>
                  </a:cubicBezTo>
                  <a:cubicBezTo>
                    <a:pt x="9369655" y="2543494"/>
                    <a:pt x="9323108" y="2876566"/>
                    <a:pt x="9323108" y="2876566"/>
                  </a:cubicBezTo>
                  <a:cubicBezTo>
                    <a:pt x="9320142" y="3056591"/>
                    <a:pt x="9108639" y="3190243"/>
                    <a:pt x="8863217" y="3190243"/>
                  </a:cubicBezTo>
                  <a:close/>
                </a:path>
              </a:pathLst>
            </a:custGeom>
            <a:solidFill>
              <a:srgbClr val="FFFFFF"/>
            </a:solidFill>
          </p:spPr>
          <p:txBody>
            <a:bodyPr/>
            <a:lstStyle/>
            <a:p>
              <a:endParaRPr lang="en-US"/>
            </a:p>
          </p:txBody>
        </p:sp>
      </p:grpSp>
      <p:sp>
        <p:nvSpPr>
          <p:cNvPr id="90" name="Freeform 90"/>
          <p:cNvSpPr/>
          <p:nvPr/>
        </p:nvSpPr>
        <p:spPr>
          <a:xfrm rot="1818006">
            <a:off x="13497485" y="3188112"/>
            <a:ext cx="979073" cy="460164"/>
          </a:xfrm>
          <a:custGeom>
            <a:avLst/>
            <a:gdLst/>
            <a:ahLst/>
            <a:cxnLst/>
            <a:rect l="l" t="t" r="r" b="b"/>
            <a:pathLst>
              <a:path w="979073" h="460164">
                <a:moveTo>
                  <a:pt x="0" y="0"/>
                </a:moveTo>
                <a:lnTo>
                  <a:pt x="979073" y="0"/>
                </a:lnTo>
                <a:lnTo>
                  <a:pt x="979073" y="460164"/>
                </a:lnTo>
                <a:lnTo>
                  <a:pt x="0" y="460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1" name="TextBox 91"/>
          <p:cNvSpPr txBox="1"/>
          <p:nvPr/>
        </p:nvSpPr>
        <p:spPr>
          <a:xfrm>
            <a:off x="3928656" y="3968482"/>
            <a:ext cx="10587266" cy="2342949"/>
          </a:xfrm>
          <a:prstGeom prst="rect">
            <a:avLst/>
          </a:prstGeom>
        </p:spPr>
        <p:txBody>
          <a:bodyPr lIns="0" tIns="0" rIns="0" bIns="0" rtlCol="0" anchor="t">
            <a:spAutoFit/>
          </a:bodyPr>
          <a:lstStyle/>
          <a:p>
            <a:pPr algn="ctr">
              <a:lnSpc>
                <a:spcPts val="2640"/>
              </a:lnSpc>
            </a:pPr>
            <a:r>
              <a:rPr lang="en-US" sz="2400" dirty="0">
                <a:solidFill>
                  <a:srgbClr val="11043C"/>
                </a:solidFill>
                <a:latin typeface="TT Chocolates"/>
              </a:rPr>
              <a:t>Place students in three groups and ask each group to play a single Bingo card. Group members work collaboratively to provide solutions to the equations given to be the first to achieve 5 in a row. </a:t>
            </a:r>
          </a:p>
          <a:p>
            <a:pPr algn="ctr">
              <a:lnSpc>
                <a:spcPts val="2640"/>
              </a:lnSpc>
            </a:pPr>
            <a:endParaRPr lang="en-US" sz="2400" dirty="0">
              <a:solidFill>
                <a:srgbClr val="11043C"/>
              </a:solidFill>
              <a:latin typeface="TT Chocolates"/>
            </a:endParaRPr>
          </a:p>
          <a:p>
            <a:pPr marL="0" lvl="0" indent="0" algn="ctr">
              <a:lnSpc>
                <a:spcPts val="2640"/>
              </a:lnSpc>
            </a:pPr>
            <a:r>
              <a:rPr lang="en-US" sz="2400" dirty="0">
                <a:solidFill>
                  <a:srgbClr val="11043C"/>
                </a:solidFill>
                <a:latin typeface="TT Chocolates"/>
              </a:rPr>
              <a:t>As an alternate form of play, teachers can provide equations and let group members determine where to place their correct answers. This time-saving revision is a combination of BINGO and Tic-Tac-Toe.</a:t>
            </a:r>
          </a:p>
        </p:txBody>
      </p:sp>
      <p:sp>
        <p:nvSpPr>
          <p:cNvPr id="92" name="TextBox 92"/>
          <p:cNvSpPr txBox="1"/>
          <p:nvPr/>
        </p:nvSpPr>
        <p:spPr>
          <a:xfrm>
            <a:off x="6461206" y="7031806"/>
            <a:ext cx="766723"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13</a:t>
            </a:r>
          </a:p>
        </p:txBody>
      </p:sp>
      <p:sp>
        <p:nvSpPr>
          <p:cNvPr id="93" name="TextBox 93"/>
          <p:cNvSpPr txBox="1"/>
          <p:nvPr/>
        </p:nvSpPr>
        <p:spPr>
          <a:xfrm>
            <a:off x="6461206" y="8196275"/>
            <a:ext cx="766723" cy="375920"/>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14</a:t>
            </a:r>
          </a:p>
        </p:txBody>
      </p:sp>
      <p:sp>
        <p:nvSpPr>
          <p:cNvPr id="94" name="TextBox 94"/>
          <p:cNvSpPr txBox="1"/>
          <p:nvPr/>
        </p:nvSpPr>
        <p:spPr>
          <a:xfrm>
            <a:off x="7614221" y="7031806"/>
            <a:ext cx="769256" cy="375920"/>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29</a:t>
            </a:r>
          </a:p>
        </p:txBody>
      </p:sp>
      <p:sp>
        <p:nvSpPr>
          <p:cNvPr id="95" name="TextBox 95"/>
          <p:cNvSpPr txBox="1"/>
          <p:nvPr/>
        </p:nvSpPr>
        <p:spPr>
          <a:xfrm>
            <a:off x="7545781" y="8196275"/>
            <a:ext cx="906137"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30</a:t>
            </a:r>
          </a:p>
        </p:txBody>
      </p:sp>
      <p:sp>
        <p:nvSpPr>
          <p:cNvPr id="96" name="TextBox 96"/>
          <p:cNvSpPr txBox="1"/>
          <p:nvPr/>
        </p:nvSpPr>
        <p:spPr>
          <a:xfrm>
            <a:off x="8767045" y="7031806"/>
            <a:ext cx="769256"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40</a:t>
            </a:r>
          </a:p>
        </p:txBody>
      </p:sp>
      <p:sp>
        <p:nvSpPr>
          <p:cNvPr id="97" name="TextBox 97"/>
          <p:cNvSpPr txBox="1"/>
          <p:nvPr/>
        </p:nvSpPr>
        <p:spPr>
          <a:xfrm>
            <a:off x="8767045" y="8196275"/>
            <a:ext cx="769256"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43</a:t>
            </a:r>
          </a:p>
        </p:txBody>
      </p:sp>
      <p:sp>
        <p:nvSpPr>
          <p:cNvPr id="98" name="TextBox 98"/>
          <p:cNvSpPr txBox="1"/>
          <p:nvPr/>
        </p:nvSpPr>
        <p:spPr>
          <a:xfrm>
            <a:off x="9898211" y="7031806"/>
            <a:ext cx="815489"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54</a:t>
            </a:r>
          </a:p>
        </p:txBody>
      </p:sp>
      <p:sp>
        <p:nvSpPr>
          <p:cNvPr id="99" name="TextBox 99"/>
          <p:cNvSpPr txBox="1"/>
          <p:nvPr/>
        </p:nvSpPr>
        <p:spPr>
          <a:xfrm>
            <a:off x="9898211" y="8196275"/>
            <a:ext cx="815489"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59</a:t>
            </a:r>
          </a:p>
        </p:txBody>
      </p:sp>
      <p:sp>
        <p:nvSpPr>
          <p:cNvPr id="100" name="TextBox 100"/>
          <p:cNvSpPr txBox="1"/>
          <p:nvPr/>
        </p:nvSpPr>
        <p:spPr>
          <a:xfrm>
            <a:off x="11043586" y="7031806"/>
            <a:ext cx="833303"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73</a:t>
            </a:r>
          </a:p>
        </p:txBody>
      </p:sp>
      <p:sp>
        <p:nvSpPr>
          <p:cNvPr id="101" name="TextBox 101"/>
          <p:cNvSpPr txBox="1"/>
          <p:nvPr/>
        </p:nvSpPr>
        <p:spPr>
          <a:xfrm>
            <a:off x="11043586" y="8196275"/>
            <a:ext cx="833303" cy="375920"/>
          </a:xfrm>
          <a:prstGeom prst="rect">
            <a:avLst/>
          </a:prstGeom>
        </p:spPr>
        <p:txBody>
          <a:bodyPr lIns="0" tIns="0" rIns="0" bIns="0" rtlCol="0" anchor="t">
            <a:spAutoFit/>
          </a:bodyPr>
          <a:lstStyle/>
          <a:p>
            <a:pPr algn="ctr">
              <a:lnSpc>
                <a:spcPts val="2800"/>
              </a:lnSpc>
            </a:pPr>
            <a:r>
              <a:rPr lang="en-US" sz="2800">
                <a:solidFill>
                  <a:srgbClr val="FFFFFF"/>
                </a:solidFill>
                <a:latin typeface="TT Chocolates Medium"/>
              </a:rPr>
              <a:t>74</a:t>
            </a:r>
          </a:p>
        </p:txBody>
      </p:sp>
      <p:sp>
        <p:nvSpPr>
          <p:cNvPr id="102" name="TextBox 102"/>
          <p:cNvSpPr txBox="1"/>
          <p:nvPr/>
        </p:nvSpPr>
        <p:spPr>
          <a:xfrm>
            <a:off x="4637515" y="3087679"/>
            <a:ext cx="9189239" cy="678180"/>
          </a:xfrm>
          <a:prstGeom prst="rect">
            <a:avLst/>
          </a:prstGeom>
        </p:spPr>
        <p:txBody>
          <a:bodyPr lIns="0" tIns="0" rIns="0" bIns="0" rtlCol="0" anchor="t">
            <a:spAutoFit/>
          </a:bodyPr>
          <a:lstStyle/>
          <a:p>
            <a:pPr marL="0" lvl="0" indent="0" algn="ctr">
              <a:lnSpc>
                <a:spcPts val="2640"/>
              </a:lnSpc>
            </a:pPr>
            <a:r>
              <a:rPr lang="en-US" sz="2400" dirty="0">
                <a:solidFill>
                  <a:srgbClr val="3E446B"/>
                </a:solidFill>
                <a:latin typeface="TT Chocolates"/>
              </a:rPr>
              <a:t>Teachers create a collection of equations and place the sums, differences, products, or quotients in the Bingo cards below. </a:t>
            </a:r>
          </a:p>
        </p:txBody>
      </p:sp>
      <p:sp>
        <p:nvSpPr>
          <p:cNvPr id="103" name="TextBox 103"/>
          <p:cNvSpPr txBox="1"/>
          <p:nvPr/>
        </p:nvSpPr>
        <p:spPr>
          <a:xfrm>
            <a:off x="6378749" y="2398365"/>
            <a:ext cx="769256" cy="375846"/>
          </a:xfrm>
          <a:prstGeom prst="rect">
            <a:avLst/>
          </a:prstGeom>
        </p:spPr>
        <p:txBody>
          <a:bodyPr lIns="0" tIns="0" rIns="0" bIns="0" rtlCol="0" anchor="t">
            <a:spAutoFit/>
          </a:bodyPr>
          <a:lstStyle/>
          <a:p>
            <a:pPr algn="ctr">
              <a:lnSpc>
                <a:spcPts val="2800"/>
              </a:lnSpc>
            </a:pPr>
            <a:r>
              <a:rPr lang="en-US" sz="2800" dirty="0">
                <a:solidFill>
                  <a:srgbClr val="FDFDF7"/>
                </a:solidFill>
                <a:latin typeface="TT Chocolates Medium"/>
              </a:rPr>
              <a:t>45</a:t>
            </a:r>
          </a:p>
        </p:txBody>
      </p:sp>
      <p:sp>
        <p:nvSpPr>
          <p:cNvPr id="104" name="TextBox 104"/>
          <p:cNvSpPr txBox="1"/>
          <p:nvPr/>
        </p:nvSpPr>
        <p:spPr>
          <a:xfrm>
            <a:off x="7545781" y="2398365"/>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9</a:t>
            </a:r>
          </a:p>
        </p:txBody>
      </p:sp>
      <p:sp>
        <p:nvSpPr>
          <p:cNvPr id="105" name="TextBox 105"/>
          <p:cNvSpPr txBox="1"/>
          <p:nvPr/>
        </p:nvSpPr>
        <p:spPr>
          <a:xfrm>
            <a:off x="8837661" y="2360302"/>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12</a:t>
            </a:r>
          </a:p>
        </p:txBody>
      </p:sp>
      <p:sp>
        <p:nvSpPr>
          <p:cNvPr id="106" name="TextBox 106"/>
          <p:cNvSpPr txBox="1"/>
          <p:nvPr/>
        </p:nvSpPr>
        <p:spPr>
          <a:xfrm>
            <a:off x="9974064" y="2360302"/>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36</a:t>
            </a:r>
          </a:p>
        </p:txBody>
      </p:sp>
      <p:sp>
        <p:nvSpPr>
          <p:cNvPr id="107" name="TextBox 107"/>
          <p:cNvSpPr txBox="1"/>
          <p:nvPr/>
        </p:nvSpPr>
        <p:spPr>
          <a:xfrm>
            <a:off x="11156071" y="2360302"/>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65</a:t>
            </a:r>
          </a:p>
        </p:txBody>
      </p:sp>
      <p:sp>
        <p:nvSpPr>
          <p:cNvPr id="108" name="TextBox 108"/>
          <p:cNvSpPr txBox="1"/>
          <p:nvPr/>
        </p:nvSpPr>
        <p:spPr>
          <a:xfrm>
            <a:off x="6378749" y="1508170"/>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63</a:t>
            </a:r>
          </a:p>
        </p:txBody>
      </p:sp>
      <p:sp>
        <p:nvSpPr>
          <p:cNvPr id="109" name="TextBox 109"/>
          <p:cNvSpPr txBox="1"/>
          <p:nvPr/>
        </p:nvSpPr>
        <p:spPr>
          <a:xfrm>
            <a:off x="7533031" y="1489120"/>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15</a:t>
            </a:r>
          </a:p>
        </p:txBody>
      </p:sp>
      <p:sp>
        <p:nvSpPr>
          <p:cNvPr id="110" name="TextBox 110"/>
          <p:cNvSpPr txBox="1"/>
          <p:nvPr/>
        </p:nvSpPr>
        <p:spPr>
          <a:xfrm>
            <a:off x="6378749" y="-272222"/>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45</a:t>
            </a:r>
          </a:p>
        </p:txBody>
      </p:sp>
      <p:sp>
        <p:nvSpPr>
          <p:cNvPr id="111" name="TextBox 111"/>
          <p:cNvSpPr txBox="1"/>
          <p:nvPr/>
        </p:nvSpPr>
        <p:spPr>
          <a:xfrm>
            <a:off x="8847506" y="1489120"/>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105</a:t>
            </a:r>
          </a:p>
        </p:txBody>
      </p:sp>
      <p:sp>
        <p:nvSpPr>
          <p:cNvPr id="112" name="TextBox 112"/>
          <p:cNvSpPr txBox="1"/>
          <p:nvPr/>
        </p:nvSpPr>
        <p:spPr>
          <a:xfrm>
            <a:off x="9953968" y="1479632"/>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25</a:t>
            </a:r>
          </a:p>
        </p:txBody>
      </p:sp>
      <p:sp>
        <p:nvSpPr>
          <p:cNvPr id="113" name="TextBox 113"/>
          <p:cNvSpPr txBox="1"/>
          <p:nvPr/>
        </p:nvSpPr>
        <p:spPr>
          <a:xfrm>
            <a:off x="11166834" y="1498645"/>
            <a:ext cx="769256" cy="375846"/>
          </a:xfrm>
          <a:prstGeom prst="rect">
            <a:avLst/>
          </a:prstGeom>
        </p:spPr>
        <p:txBody>
          <a:bodyPr lIns="0" tIns="0" rIns="0" bIns="0" rtlCol="0" anchor="t">
            <a:spAutoFit/>
          </a:bodyPr>
          <a:lstStyle/>
          <a:p>
            <a:pPr algn="ctr">
              <a:lnSpc>
                <a:spcPts val="2800"/>
              </a:lnSpc>
            </a:pPr>
            <a:r>
              <a:rPr lang="en-US" sz="2800">
                <a:solidFill>
                  <a:srgbClr val="FDFDF7"/>
                </a:solidFill>
                <a:latin typeface="TT Chocolates Medium"/>
              </a:rPr>
              <a:t>70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90203"/>
        </a:solidFill>
        <a:effectLst/>
      </p:bgPr>
    </p:bg>
    <p:spTree>
      <p:nvGrpSpPr>
        <p:cNvPr id="1" name=""/>
        <p:cNvGrpSpPr/>
        <p:nvPr/>
      </p:nvGrpSpPr>
      <p:grpSpPr>
        <a:xfrm>
          <a:off x="0" y="0"/>
          <a:ext cx="0" cy="0"/>
          <a:chOff x="0" y="0"/>
          <a:chExt cx="0" cy="0"/>
        </a:xfrm>
      </p:grpSpPr>
      <p:sp>
        <p:nvSpPr>
          <p:cNvPr id="2" name="Freeform 2"/>
          <p:cNvSpPr/>
          <p:nvPr/>
        </p:nvSpPr>
        <p:spPr>
          <a:xfrm>
            <a:off x="-55373" y="-1684509"/>
            <a:ext cx="18343373" cy="13298946"/>
          </a:xfrm>
          <a:custGeom>
            <a:avLst/>
            <a:gdLst/>
            <a:ahLst/>
            <a:cxnLst/>
            <a:rect l="l" t="t" r="r" b="b"/>
            <a:pathLst>
              <a:path w="18343373" h="13298946">
                <a:moveTo>
                  <a:pt x="0" y="0"/>
                </a:moveTo>
                <a:lnTo>
                  <a:pt x="18343373" y="0"/>
                </a:lnTo>
                <a:lnTo>
                  <a:pt x="18343373" y="13298946"/>
                </a:lnTo>
                <a:lnTo>
                  <a:pt x="0" y="13298946"/>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893245" y="2067822"/>
            <a:ext cx="5289610" cy="7111967"/>
            <a:chOff x="0" y="0"/>
            <a:chExt cx="3708400" cy="4986004"/>
          </a:xfrm>
        </p:grpSpPr>
        <p:sp>
          <p:nvSpPr>
            <p:cNvPr id="4" name="Freeform 4"/>
            <p:cNvSpPr/>
            <p:nvPr/>
          </p:nvSpPr>
          <p:spPr>
            <a:xfrm>
              <a:off x="-1" y="0"/>
              <a:ext cx="3716059" cy="4986004"/>
            </a:xfrm>
            <a:custGeom>
              <a:avLst/>
              <a:gdLst/>
              <a:ahLst/>
              <a:cxnLst/>
              <a:rect l="l" t="t" r="r" b="b"/>
              <a:pathLst>
                <a:path w="3716059" h="4986004">
                  <a:moveTo>
                    <a:pt x="3209620" y="4969085"/>
                  </a:moveTo>
                  <a:cubicBezTo>
                    <a:pt x="3209620" y="4969085"/>
                    <a:pt x="2972624" y="4959116"/>
                    <a:pt x="2610485" y="4972560"/>
                  </a:cubicBezTo>
                  <a:cubicBezTo>
                    <a:pt x="2248347" y="4986004"/>
                    <a:pt x="490924" y="4986004"/>
                    <a:pt x="490924" y="4986004"/>
                  </a:cubicBezTo>
                  <a:cubicBezTo>
                    <a:pt x="245502" y="4986004"/>
                    <a:pt x="32509" y="4888736"/>
                    <a:pt x="31032" y="4728622"/>
                  </a:cubicBezTo>
                  <a:cubicBezTo>
                    <a:pt x="31032" y="4728622"/>
                    <a:pt x="0" y="309347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163072" y="0"/>
                    <a:pt x="3163072" y="0"/>
                  </a:cubicBezTo>
                  <a:cubicBezTo>
                    <a:pt x="3474973" y="0"/>
                    <a:pt x="3708401" y="101069"/>
                    <a:pt x="3700543" y="303616"/>
                  </a:cubicBezTo>
                  <a:cubicBezTo>
                    <a:pt x="3700543" y="303616"/>
                    <a:pt x="3698549" y="2872279"/>
                    <a:pt x="3707304" y="4029035"/>
                  </a:cubicBezTo>
                  <a:cubicBezTo>
                    <a:pt x="3716059" y="4322337"/>
                    <a:pt x="3669511" y="4655408"/>
                    <a:pt x="3669511" y="4655408"/>
                  </a:cubicBezTo>
                  <a:cubicBezTo>
                    <a:pt x="3666546" y="4835433"/>
                    <a:pt x="3455042" y="4969085"/>
                    <a:pt x="3209620" y="4969085"/>
                  </a:cubicBezTo>
                  <a:close/>
                </a:path>
              </a:pathLst>
            </a:custGeom>
            <a:solidFill>
              <a:srgbClr val="4D76E4"/>
            </a:solidFill>
          </p:spPr>
          <p:txBody>
            <a:bodyPr/>
            <a:lstStyle/>
            <a:p>
              <a:endParaRPr lang="en-US"/>
            </a:p>
          </p:txBody>
        </p:sp>
      </p:grpSp>
      <p:grpSp>
        <p:nvGrpSpPr>
          <p:cNvPr id="5" name="Group 5"/>
          <p:cNvGrpSpPr/>
          <p:nvPr/>
        </p:nvGrpSpPr>
        <p:grpSpPr>
          <a:xfrm>
            <a:off x="12348757" y="2067822"/>
            <a:ext cx="5289610" cy="7111967"/>
            <a:chOff x="0" y="0"/>
            <a:chExt cx="3708400" cy="4986004"/>
          </a:xfrm>
        </p:grpSpPr>
        <p:sp>
          <p:nvSpPr>
            <p:cNvPr id="6" name="Freeform 6"/>
            <p:cNvSpPr/>
            <p:nvPr/>
          </p:nvSpPr>
          <p:spPr>
            <a:xfrm>
              <a:off x="-1" y="0"/>
              <a:ext cx="3716059" cy="4986004"/>
            </a:xfrm>
            <a:custGeom>
              <a:avLst/>
              <a:gdLst/>
              <a:ahLst/>
              <a:cxnLst/>
              <a:rect l="l" t="t" r="r" b="b"/>
              <a:pathLst>
                <a:path w="3716059" h="4986004">
                  <a:moveTo>
                    <a:pt x="3209620" y="4969085"/>
                  </a:moveTo>
                  <a:cubicBezTo>
                    <a:pt x="3209620" y="4969085"/>
                    <a:pt x="2972624" y="4959116"/>
                    <a:pt x="2610485" y="4972560"/>
                  </a:cubicBezTo>
                  <a:cubicBezTo>
                    <a:pt x="2248347" y="4986004"/>
                    <a:pt x="490924" y="4986004"/>
                    <a:pt x="490924" y="4986004"/>
                  </a:cubicBezTo>
                  <a:cubicBezTo>
                    <a:pt x="245502" y="4986004"/>
                    <a:pt x="32509" y="4888736"/>
                    <a:pt x="31032" y="4728622"/>
                  </a:cubicBezTo>
                  <a:cubicBezTo>
                    <a:pt x="31032" y="4728622"/>
                    <a:pt x="0" y="309347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163072" y="0"/>
                    <a:pt x="3163072" y="0"/>
                  </a:cubicBezTo>
                  <a:cubicBezTo>
                    <a:pt x="3474973" y="0"/>
                    <a:pt x="3708401" y="101069"/>
                    <a:pt x="3700543" y="303616"/>
                  </a:cubicBezTo>
                  <a:cubicBezTo>
                    <a:pt x="3700543" y="303616"/>
                    <a:pt x="3698549" y="2872279"/>
                    <a:pt x="3707304" y="4029035"/>
                  </a:cubicBezTo>
                  <a:cubicBezTo>
                    <a:pt x="3716059" y="4322337"/>
                    <a:pt x="3669511" y="4655408"/>
                    <a:pt x="3669511" y="4655408"/>
                  </a:cubicBezTo>
                  <a:cubicBezTo>
                    <a:pt x="3666546" y="4835433"/>
                    <a:pt x="3455042" y="4969085"/>
                    <a:pt x="3209620" y="4969085"/>
                  </a:cubicBezTo>
                  <a:close/>
                </a:path>
              </a:pathLst>
            </a:custGeom>
            <a:gradFill rotWithShape="1">
              <a:gsLst>
                <a:gs pos="0">
                  <a:srgbClr val="FF3131">
                    <a:alpha val="100000"/>
                  </a:srgbClr>
                </a:gs>
                <a:gs pos="100000">
                  <a:srgbClr val="FF914D">
                    <a:alpha val="100000"/>
                  </a:srgbClr>
                </a:gs>
              </a:gsLst>
              <a:lin ang="0"/>
            </a:gradFill>
          </p:spPr>
          <p:txBody>
            <a:bodyPr/>
            <a:lstStyle/>
            <a:p>
              <a:endParaRPr lang="en-US"/>
            </a:p>
          </p:txBody>
        </p:sp>
      </p:grpSp>
      <p:grpSp>
        <p:nvGrpSpPr>
          <p:cNvPr id="7" name="Group 7"/>
          <p:cNvGrpSpPr/>
          <p:nvPr/>
        </p:nvGrpSpPr>
        <p:grpSpPr>
          <a:xfrm>
            <a:off x="6621001" y="2067822"/>
            <a:ext cx="5289610" cy="7111967"/>
            <a:chOff x="0" y="0"/>
            <a:chExt cx="3708400" cy="4986004"/>
          </a:xfrm>
        </p:grpSpPr>
        <p:sp>
          <p:nvSpPr>
            <p:cNvPr id="8" name="Freeform 8"/>
            <p:cNvSpPr/>
            <p:nvPr/>
          </p:nvSpPr>
          <p:spPr>
            <a:xfrm>
              <a:off x="-1" y="0"/>
              <a:ext cx="3716059" cy="4986004"/>
            </a:xfrm>
            <a:custGeom>
              <a:avLst/>
              <a:gdLst/>
              <a:ahLst/>
              <a:cxnLst/>
              <a:rect l="l" t="t" r="r" b="b"/>
              <a:pathLst>
                <a:path w="3716059" h="4986004">
                  <a:moveTo>
                    <a:pt x="3209620" y="4969085"/>
                  </a:moveTo>
                  <a:cubicBezTo>
                    <a:pt x="3209620" y="4969085"/>
                    <a:pt x="2972624" y="4959116"/>
                    <a:pt x="2610485" y="4972560"/>
                  </a:cubicBezTo>
                  <a:cubicBezTo>
                    <a:pt x="2248347" y="4986004"/>
                    <a:pt x="490924" y="4986004"/>
                    <a:pt x="490924" y="4986004"/>
                  </a:cubicBezTo>
                  <a:cubicBezTo>
                    <a:pt x="245502" y="4986004"/>
                    <a:pt x="32509" y="4888736"/>
                    <a:pt x="31032" y="4728622"/>
                  </a:cubicBezTo>
                  <a:cubicBezTo>
                    <a:pt x="31032" y="4728622"/>
                    <a:pt x="0" y="309347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163072" y="0"/>
                    <a:pt x="3163072" y="0"/>
                  </a:cubicBezTo>
                  <a:cubicBezTo>
                    <a:pt x="3474973" y="0"/>
                    <a:pt x="3708401" y="101069"/>
                    <a:pt x="3700543" y="303616"/>
                  </a:cubicBezTo>
                  <a:cubicBezTo>
                    <a:pt x="3700543" y="303616"/>
                    <a:pt x="3698549" y="2872279"/>
                    <a:pt x="3707304" y="4029035"/>
                  </a:cubicBezTo>
                  <a:cubicBezTo>
                    <a:pt x="3716059" y="4322337"/>
                    <a:pt x="3669511" y="4655408"/>
                    <a:pt x="3669511" y="4655408"/>
                  </a:cubicBezTo>
                  <a:cubicBezTo>
                    <a:pt x="3666546" y="4835433"/>
                    <a:pt x="3455042" y="4969085"/>
                    <a:pt x="3209620" y="4969085"/>
                  </a:cubicBezTo>
                  <a:close/>
                </a:path>
              </a:pathLst>
            </a:custGeom>
            <a:gradFill rotWithShape="1">
              <a:gsLst>
                <a:gs pos="0">
                  <a:srgbClr val="0097B2">
                    <a:alpha val="100000"/>
                  </a:srgbClr>
                </a:gs>
                <a:gs pos="100000">
                  <a:srgbClr val="7ED957">
                    <a:alpha val="100000"/>
                  </a:srgbClr>
                </a:gs>
              </a:gsLst>
              <a:lin ang="0"/>
            </a:gradFill>
          </p:spPr>
          <p:txBody>
            <a:bodyPr/>
            <a:lstStyle/>
            <a:p>
              <a:endParaRPr lang="en-US"/>
            </a:p>
          </p:txBody>
        </p:sp>
      </p:grpSp>
      <p:grpSp>
        <p:nvGrpSpPr>
          <p:cNvPr id="9" name="Group 9"/>
          <p:cNvGrpSpPr/>
          <p:nvPr/>
        </p:nvGrpSpPr>
        <p:grpSpPr>
          <a:xfrm>
            <a:off x="1455888" y="4038629"/>
            <a:ext cx="4164325" cy="3558008"/>
            <a:chOff x="0" y="0"/>
            <a:chExt cx="5552434" cy="4744011"/>
          </a:xfrm>
        </p:grpSpPr>
        <p:grpSp>
          <p:nvGrpSpPr>
            <p:cNvPr id="10" name="Group 10"/>
            <p:cNvGrpSpPr/>
            <p:nvPr/>
          </p:nvGrpSpPr>
          <p:grpSpPr>
            <a:xfrm>
              <a:off x="1181570" y="0"/>
              <a:ext cx="866647" cy="743494"/>
              <a:chOff x="0" y="0"/>
              <a:chExt cx="171189" cy="146863"/>
            </a:xfrm>
          </p:grpSpPr>
          <p:sp>
            <p:nvSpPr>
              <p:cNvPr id="11" name="Freeform 11"/>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2" name="TextBox 12"/>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0" y="0"/>
              <a:ext cx="866647" cy="743494"/>
              <a:chOff x="0" y="0"/>
              <a:chExt cx="171189" cy="146863"/>
            </a:xfrm>
          </p:grpSpPr>
          <p:sp>
            <p:nvSpPr>
              <p:cNvPr id="14" name="Freeform 14"/>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5" name="TextBox 15"/>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2342893" y="0"/>
              <a:ext cx="866647" cy="743494"/>
              <a:chOff x="0" y="0"/>
              <a:chExt cx="171189" cy="146863"/>
            </a:xfrm>
          </p:grpSpPr>
          <p:sp>
            <p:nvSpPr>
              <p:cNvPr id="17" name="Freeform 1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8" name="TextBox 1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4685787" y="0"/>
              <a:ext cx="866647" cy="743494"/>
              <a:chOff x="0" y="0"/>
              <a:chExt cx="171189" cy="146863"/>
            </a:xfrm>
          </p:grpSpPr>
          <p:sp>
            <p:nvSpPr>
              <p:cNvPr id="20" name="Freeform 2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1" name="TextBox 2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3514340" y="0"/>
              <a:ext cx="866647" cy="743494"/>
              <a:chOff x="0" y="0"/>
              <a:chExt cx="171189" cy="146863"/>
            </a:xfrm>
          </p:grpSpPr>
          <p:sp>
            <p:nvSpPr>
              <p:cNvPr id="23" name="Freeform 2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4" name="TextBox 2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3514340" y="946694"/>
              <a:ext cx="866647" cy="743494"/>
              <a:chOff x="0" y="0"/>
              <a:chExt cx="171189" cy="146863"/>
            </a:xfrm>
          </p:grpSpPr>
          <p:sp>
            <p:nvSpPr>
              <p:cNvPr id="26" name="Freeform 2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7" name="TextBox 2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a:off x="4685787" y="946694"/>
              <a:ext cx="866647" cy="743494"/>
              <a:chOff x="0" y="0"/>
              <a:chExt cx="171189" cy="146863"/>
            </a:xfrm>
          </p:grpSpPr>
          <p:sp>
            <p:nvSpPr>
              <p:cNvPr id="29" name="Freeform 2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30" name="TextBox 3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a:off x="4685787" y="1893388"/>
              <a:ext cx="866647" cy="743494"/>
              <a:chOff x="0" y="0"/>
              <a:chExt cx="171189" cy="146863"/>
            </a:xfrm>
          </p:grpSpPr>
          <p:sp>
            <p:nvSpPr>
              <p:cNvPr id="32" name="Freeform 32"/>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33" name="TextBox 33"/>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4685787" y="2858629"/>
              <a:ext cx="866647" cy="743494"/>
              <a:chOff x="0" y="0"/>
              <a:chExt cx="171189" cy="146863"/>
            </a:xfrm>
          </p:grpSpPr>
          <p:sp>
            <p:nvSpPr>
              <p:cNvPr id="35" name="Freeform 35"/>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36" name="TextBox 36"/>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a:off x="4685787" y="3962417"/>
              <a:ext cx="866647" cy="743494"/>
              <a:chOff x="0" y="0"/>
              <a:chExt cx="171189" cy="146863"/>
            </a:xfrm>
          </p:grpSpPr>
          <p:sp>
            <p:nvSpPr>
              <p:cNvPr id="38" name="Freeform 38"/>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39" name="TextBox 39"/>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40" name="Group 40"/>
            <p:cNvGrpSpPr/>
            <p:nvPr/>
          </p:nvGrpSpPr>
          <p:grpSpPr>
            <a:xfrm>
              <a:off x="3514340" y="1893388"/>
              <a:ext cx="866647" cy="743494"/>
              <a:chOff x="0" y="0"/>
              <a:chExt cx="171189" cy="146863"/>
            </a:xfrm>
          </p:grpSpPr>
          <p:sp>
            <p:nvSpPr>
              <p:cNvPr id="41" name="Freeform 41"/>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42" name="TextBox 42"/>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a:off x="3514340" y="2927903"/>
              <a:ext cx="866647" cy="743494"/>
              <a:chOff x="0" y="0"/>
              <a:chExt cx="171189" cy="146863"/>
            </a:xfrm>
          </p:grpSpPr>
          <p:sp>
            <p:nvSpPr>
              <p:cNvPr id="44" name="Freeform 44"/>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45" name="TextBox 45"/>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46" name="Group 46"/>
            <p:cNvGrpSpPr/>
            <p:nvPr/>
          </p:nvGrpSpPr>
          <p:grpSpPr>
            <a:xfrm>
              <a:off x="3514340" y="3962417"/>
              <a:ext cx="866647" cy="743494"/>
              <a:chOff x="0" y="0"/>
              <a:chExt cx="171189" cy="146863"/>
            </a:xfrm>
          </p:grpSpPr>
          <p:sp>
            <p:nvSpPr>
              <p:cNvPr id="47" name="Freeform 4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48" name="TextBox 4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49" name="Group 49"/>
            <p:cNvGrpSpPr/>
            <p:nvPr/>
          </p:nvGrpSpPr>
          <p:grpSpPr>
            <a:xfrm>
              <a:off x="2342893" y="946694"/>
              <a:ext cx="866647" cy="743494"/>
              <a:chOff x="0" y="0"/>
              <a:chExt cx="171189" cy="146863"/>
            </a:xfrm>
          </p:grpSpPr>
          <p:sp>
            <p:nvSpPr>
              <p:cNvPr id="50" name="Freeform 5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51" name="TextBox 5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52" name="Group 52"/>
            <p:cNvGrpSpPr/>
            <p:nvPr/>
          </p:nvGrpSpPr>
          <p:grpSpPr>
            <a:xfrm>
              <a:off x="2342893" y="1893388"/>
              <a:ext cx="866647" cy="743494"/>
              <a:chOff x="0" y="0"/>
              <a:chExt cx="171189" cy="146863"/>
            </a:xfrm>
          </p:grpSpPr>
          <p:sp>
            <p:nvSpPr>
              <p:cNvPr id="53" name="Freeform 5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54" name="TextBox 5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55" name="Group 55"/>
            <p:cNvGrpSpPr/>
            <p:nvPr/>
          </p:nvGrpSpPr>
          <p:grpSpPr>
            <a:xfrm>
              <a:off x="2342893" y="2927903"/>
              <a:ext cx="866647" cy="743494"/>
              <a:chOff x="0" y="0"/>
              <a:chExt cx="171189" cy="146863"/>
            </a:xfrm>
          </p:grpSpPr>
          <p:sp>
            <p:nvSpPr>
              <p:cNvPr id="56" name="Freeform 5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57" name="TextBox 5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58" name="Group 58"/>
            <p:cNvGrpSpPr/>
            <p:nvPr/>
          </p:nvGrpSpPr>
          <p:grpSpPr>
            <a:xfrm>
              <a:off x="2349243" y="3962417"/>
              <a:ext cx="866647" cy="743494"/>
              <a:chOff x="0" y="0"/>
              <a:chExt cx="171189" cy="146863"/>
            </a:xfrm>
          </p:grpSpPr>
          <p:sp>
            <p:nvSpPr>
              <p:cNvPr id="59" name="Freeform 5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60" name="TextBox 6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61" name="Group 61"/>
            <p:cNvGrpSpPr/>
            <p:nvPr/>
          </p:nvGrpSpPr>
          <p:grpSpPr>
            <a:xfrm>
              <a:off x="1184147" y="946694"/>
              <a:ext cx="866647" cy="743494"/>
              <a:chOff x="0" y="0"/>
              <a:chExt cx="171189" cy="146863"/>
            </a:xfrm>
          </p:grpSpPr>
          <p:sp>
            <p:nvSpPr>
              <p:cNvPr id="62" name="Freeform 62"/>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63" name="TextBox 63"/>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64" name="Group 64"/>
            <p:cNvGrpSpPr/>
            <p:nvPr/>
          </p:nvGrpSpPr>
          <p:grpSpPr>
            <a:xfrm>
              <a:off x="1184147" y="1893388"/>
              <a:ext cx="866647" cy="743494"/>
              <a:chOff x="0" y="0"/>
              <a:chExt cx="171189" cy="146863"/>
            </a:xfrm>
          </p:grpSpPr>
          <p:sp>
            <p:nvSpPr>
              <p:cNvPr id="65" name="Freeform 65"/>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66" name="TextBox 66"/>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67" name="Group 67"/>
            <p:cNvGrpSpPr/>
            <p:nvPr/>
          </p:nvGrpSpPr>
          <p:grpSpPr>
            <a:xfrm>
              <a:off x="1184147" y="2927903"/>
              <a:ext cx="866647" cy="743494"/>
              <a:chOff x="0" y="0"/>
              <a:chExt cx="171189" cy="146863"/>
            </a:xfrm>
          </p:grpSpPr>
          <p:sp>
            <p:nvSpPr>
              <p:cNvPr id="68" name="Freeform 68"/>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69" name="TextBox 69"/>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70" name="Group 70"/>
            <p:cNvGrpSpPr/>
            <p:nvPr/>
          </p:nvGrpSpPr>
          <p:grpSpPr>
            <a:xfrm>
              <a:off x="1184147" y="3962417"/>
              <a:ext cx="866647" cy="743494"/>
              <a:chOff x="0" y="0"/>
              <a:chExt cx="171189" cy="146863"/>
            </a:xfrm>
          </p:grpSpPr>
          <p:sp>
            <p:nvSpPr>
              <p:cNvPr id="71" name="Freeform 71"/>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72" name="TextBox 72"/>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73" name="Group 73"/>
            <p:cNvGrpSpPr/>
            <p:nvPr/>
          </p:nvGrpSpPr>
          <p:grpSpPr>
            <a:xfrm>
              <a:off x="72692" y="946694"/>
              <a:ext cx="866647" cy="743494"/>
              <a:chOff x="0" y="0"/>
              <a:chExt cx="171189" cy="146863"/>
            </a:xfrm>
          </p:grpSpPr>
          <p:sp>
            <p:nvSpPr>
              <p:cNvPr id="74" name="Freeform 74"/>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75" name="TextBox 75"/>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76" name="Group 76"/>
            <p:cNvGrpSpPr/>
            <p:nvPr/>
          </p:nvGrpSpPr>
          <p:grpSpPr>
            <a:xfrm>
              <a:off x="72692" y="1918788"/>
              <a:ext cx="866647" cy="743494"/>
              <a:chOff x="0" y="0"/>
              <a:chExt cx="171189" cy="146863"/>
            </a:xfrm>
          </p:grpSpPr>
          <p:sp>
            <p:nvSpPr>
              <p:cNvPr id="77" name="Freeform 7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78" name="TextBox 7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79" name="Group 79"/>
            <p:cNvGrpSpPr/>
            <p:nvPr/>
          </p:nvGrpSpPr>
          <p:grpSpPr>
            <a:xfrm>
              <a:off x="72692" y="2927903"/>
              <a:ext cx="866647" cy="743494"/>
              <a:chOff x="0" y="0"/>
              <a:chExt cx="171189" cy="146863"/>
            </a:xfrm>
          </p:grpSpPr>
          <p:sp>
            <p:nvSpPr>
              <p:cNvPr id="80" name="Freeform 8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81" name="TextBox 8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82" name="Group 82"/>
            <p:cNvGrpSpPr/>
            <p:nvPr/>
          </p:nvGrpSpPr>
          <p:grpSpPr>
            <a:xfrm>
              <a:off x="98092" y="4000517"/>
              <a:ext cx="866647" cy="743494"/>
              <a:chOff x="0" y="0"/>
              <a:chExt cx="171189" cy="146863"/>
            </a:xfrm>
          </p:grpSpPr>
          <p:sp>
            <p:nvSpPr>
              <p:cNvPr id="83" name="Freeform 8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84" name="TextBox 8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grpSp>
        <p:nvGrpSpPr>
          <p:cNvPr id="85" name="Group 85"/>
          <p:cNvGrpSpPr/>
          <p:nvPr/>
        </p:nvGrpSpPr>
        <p:grpSpPr>
          <a:xfrm>
            <a:off x="7264462" y="3957810"/>
            <a:ext cx="4164325" cy="3558008"/>
            <a:chOff x="0" y="0"/>
            <a:chExt cx="5552434" cy="4744011"/>
          </a:xfrm>
        </p:grpSpPr>
        <p:grpSp>
          <p:nvGrpSpPr>
            <p:cNvPr id="86" name="Group 86"/>
            <p:cNvGrpSpPr/>
            <p:nvPr/>
          </p:nvGrpSpPr>
          <p:grpSpPr>
            <a:xfrm>
              <a:off x="1181570" y="0"/>
              <a:ext cx="866647" cy="743494"/>
              <a:chOff x="0" y="0"/>
              <a:chExt cx="171189" cy="146863"/>
            </a:xfrm>
          </p:grpSpPr>
          <p:sp>
            <p:nvSpPr>
              <p:cNvPr id="87" name="Freeform 8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88" name="TextBox 8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89" name="Group 89"/>
            <p:cNvGrpSpPr/>
            <p:nvPr/>
          </p:nvGrpSpPr>
          <p:grpSpPr>
            <a:xfrm>
              <a:off x="0" y="0"/>
              <a:ext cx="866647" cy="743494"/>
              <a:chOff x="0" y="0"/>
              <a:chExt cx="171189" cy="146863"/>
            </a:xfrm>
          </p:grpSpPr>
          <p:sp>
            <p:nvSpPr>
              <p:cNvPr id="90" name="Freeform 9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91" name="TextBox 9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92" name="Group 92"/>
            <p:cNvGrpSpPr/>
            <p:nvPr/>
          </p:nvGrpSpPr>
          <p:grpSpPr>
            <a:xfrm>
              <a:off x="2342893" y="0"/>
              <a:ext cx="866647" cy="743494"/>
              <a:chOff x="0" y="0"/>
              <a:chExt cx="171189" cy="146863"/>
            </a:xfrm>
          </p:grpSpPr>
          <p:sp>
            <p:nvSpPr>
              <p:cNvPr id="93" name="Freeform 9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94" name="TextBox 9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95" name="Group 95"/>
            <p:cNvGrpSpPr/>
            <p:nvPr/>
          </p:nvGrpSpPr>
          <p:grpSpPr>
            <a:xfrm>
              <a:off x="4685787" y="0"/>
              <a:ext cx="866647" cy="743494"/>
              <a:chOff x="0" y="0"/>
              <a:chExt cx="171189" cy="146863"/>
            </a:xfrm>
          </p:grpSpPr>
          <p:sp>
            <p:nvSpPr>
              <p:cNvPr id="96" name="Freeform 9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97" name="TextBox 9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98" name="Group 98"/>
            <p:cNvGrpSpPr/>
            <p:nvPr/>
          </p:nvGrpSpPr>
          <p:grpSpPr>
            <a:xfrm>
              <a:off x="3514340" y="0"/>
              <a:ext cx="866647" cy="743494"/>
              <a:chOff x="0" y="0"/>
              <a:chExt cx="171189" cy="146863"/>
            </a:xfrm>
          </p:grpSpPr>
          <p:sp>
            <p:nvSpPr>
              <p:cNvPr id="99" name="Freeform 9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00" name="TextBox 10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01" name="Group 101"/>
            <p:cNvGrpSpPr/>
            <p:nvPr/>
          </p:nvGrpSpPr>
          <p:grpSpPr>
            <a:xfrm>
              <a:off x="3514340" y="946694"/>
              <a:ext cx="866647" cy="743494"/>
              <a:chOff x="0" y="0"/>
              <a:chExt cx="171189" cy="146863"/>
            </a:xfrm>
          </p:grpSpPr>
          <p:sp>
            <p:nvSpPr>
              <p:cNvPr id="102" name="Freeform 102"/>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03" name="TextBox 103"/>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04" name="Group 104"/>
            <p:cNvGrpSpPr/>
            <p:nvPr/>
          </p:nvGrpSpPr>
          <p:grpSpPr>
            <a:xfrm>
              <a:off x="4685787" y="946694"/>
              <a:ext cx="866647" cy="743494"/>
              <a:chOff x="0" y="0"/>
              <a:chExt cx="171189" cy="146863"/>
            </a:xfrm>
          </p:grpSpPr>
          <p:sp>
            <p:nvSpPr>
              <p:cNvPr id="105" name="Freeform 105"/>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06" name="TextBox 106"/>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07" name="Group 107"/>
            <p:cNvGrpSpPr/>
            <p:nvPr/>
          </p:nvGrpSpPr>
          <p:grpSpPr>
            <a:xfrm>
              <a:off x="4685787" y="1893388"/>
              <a:ext cx="866647" cy="743494"/>
              <a:chOff x="0" y="0"/>
              <a:chExt cx="171189" cy="146863"/>
            </a:xfrm>
          </p:grpSpPr>
          <p:sp>
            <p:nvSpPr>
              <p:cNvPr id="108" name="Freeform 108"/>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09" name="TextBox 109"/>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10" name="Group 110"/>
            <p:cNvGrpSpPr/>
            <p:nvPr/>
          </p:nvGrpSpPr>
          <p:grpSpPr>
            <a:xfrm>
              <a:off x="4685787" y="2858629"/>
              <a:ext cx="866647" cy="743494"/>
              <a:chOff x="0" y="0"/>
              <a:chExt cx="171189" cy="146863"/>
            </a:xfrm>
          </p:grpSpPr>
          <p:sp>
            <p:nvSpPr>
              <p:cNvPr id="111" name="Freeform 111"/>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12" name="TextBox 112"/>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13" name="Group 113"/>
            <p:cNvGrpSpPr/>
            <p:nvPr/>
          </p:nvGrpSpPr>
          <p:grpSpPr>
            <a:xfrm>
              <a:off x="4685787" y="3962417"/>
              <a:ext cx="866647" cy="743494"/>
              <a:chOff x="0" y="0"/>
              <a:chExt cx="171189" cy="146863"/>
            </a:xfrm>
          </p:grpSpPr>
          <p:sp>
            <p:nvSpPr>
              <p:cNvPr id="114" name="Freeform 114"/>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15" name="TextBox 115"/>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16" name="Group 116"/>
            <p:cNvGrpSpPr/>
            <p:nvPr/>
          </p:nvGrpSpPr>
          <p:grpSpPr>
            <a:xfrm>
              <a:off x="3514340" y="1893388"/>
              <a:ext cx="866647" cy="743494"/>
              <a:chOff x="0" y="0"/>
              <a:chExt cx="171189" cy="146863"/>
            </a:xfrm>
          </p:grpSpPr>
          <p:sp>
            <p:nvSpPr>
              <p:cNvPr id="117" name="Freeform 11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18" name="TextBox 11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19" name="Group 119"/>
            <p:cNvGrpSpPr/>
            <p:nvPr/>
          </p:nvGrpSpPr>
          <p:grpSpPr>
            <a:xfrm>
              <a:off x="3514340" y="2927903"/>
              <a:ext cx="866647" cy="743494"/>
              <a:chOff x="0" y="0"/>
              <a:chExt cx="171189" cy="146863"/>
            </a:xfrm>
          </p:grpSpPr>
          <p:sp>
            <p:nvSpPr>
              <p:cNvPr id="120" name="Freeform 12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21" name="TextBox 12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22" name="Group 122"/>
            <p:cNvGrpSpPr/>
            <p:nvPr/>
          </p:nvGrpSpPr>
          <p:grpSpPr>
            <a:xfrm>
              <a:off x="3514340" y="3962417"/>
              <a:ext cx="866647" cy="743494"/>
              <a:chOff x="0" y="0"/>
              <a:chExt cx="171189" cy="146863"/>
            </a:xfrm>
          </p:grpSpPr>
          <p:sp>
            <p:nvSpPr>
              <p:cNvPr id="123" name="Freeform 12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24" name="TextBox 12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25" name="Group 125"/>
            <p:cNvGrpSpPr/>
            <p:nvPr/>
          </p:nvGrpSpPr>
          <p:grpSpPr>
            <a:xfrm>
              <a:off x="2342893" y="946694"/>
              <a:ext cx="866647" cy="743494"/>
              <a:chOff x="0" y="0"/>
              <a:chExt cx="171189" cy="146863"/>
            </a:xfrm>
          </p:grpSpPr>
          <p:sp>
            <p:nvSpPr>
              <p:cNvPr id="126" name="Freeform 12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27" name="TextBox 12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28" name="Group 128"/>
            <p:cNvGrpSpPr/>
            <p:nvPr/>
          </p:nvGrpSpPr>
          <p:grpSpPr>
            <a:xfrm>
              <a:off x="2342893" y="1893388"/>
              <a:ext cx="866647" cy="743494"/>
              <a:chOff x="0" y="0"/>
              <a:chExt cx="171189" cy="146863"/>
            </a:xfrm>
          </p:grpSpPr>
          <p:sp>
            <p:nvSpPr>
              <p:cNvPr id="129" name="Freeform 12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30" name="TextBox 13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31" name="Group 131"/>
            <p:cNvGrpSpPr/>
            <p:nvPr/>
          </p:nvGrpSpPr>
          <p:grpSpPr>
            <a:xfrm>
              <a:off x="2342893" y="2927903"/>
              <a:ext cx="866647" cy="743494"/>
              <a:chOff x="0" y="0"/>
              <a:chExt cx="171189" cy="146863"/>
            </a:xfrm>
          </p:grpSpPr>
          <p:sp>
            <p:nvSpPr>
              <p:cNvPr id="132" name="Freeform 132"/>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33" name="TextBox 133"/>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34" name="Group 134"/>
            <p:cNvGrpSpPr/>
            <p:nvPr/>
          </p:nvGrpSpPr>
          <p:grpSpPr>
            <a:xfrm>
              <a:off x="2349243" y="3962417"/>
              <a:ext cx="866647" cy="743494"/>
              <a:chOff x="0" y="0"/>
              <a:chExt cx="171189" cy="146863"/>
            </a:xfrm>
          </p:grpSpPr>
          <p:sp>
            <p:nvSpPr>
              <p:cNvPr id="135" name="Freeform 135"/>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36" name="TextBox 136"/>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37" name="Group 137"/>
            <p:cNvGrpSpPr/>
            <p:nvPr/>
          </p:nvGrpSpPr>
          <p:grpSpPr>
            <a:xfrm>
              <a:off x="1184147" y="946694"/>
              <a:ext cx="866647" cy="743494"/>
              <a:chOff x="0" y="0"/>
              <a:chExt cx="171189" cy="146863"/>
            </a:xfrm>
          </p:grpSpPr>
          <p:sp>
            <p:nvSpPr>
              <p:cNvPr id="138" name="Freeform 138"/>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39" name="TextBox 139"/>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40" name="Group 140"/>
            <p:cNvGrpSpPr/>
            <p:nvPr/>
          </p:nvGrpSpPr>
          <p:grpSpPr>
            <a:xfrm>
              <a:off x="1184147" y="1893388"/>
              <a:ext cx="866647" cy="743494"/>
              <a:chOff x="0" y="0"/>
              <a:chExt cx="171189" cy="146863"/>
            </a:xfrm>
          </p:grpSpPr>
          <p:sp>
            <p:nvSpPr>
              <p:cNvPr id="141" name="Freeform 141"/>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42" name="TextBox 142"/>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43" name="Group 143"/>
            <p:cNvGrpSpPr/>
            <p:nvPr/>
          </p:nvGrpSpPr>
          <p:grpSpPr>
            <a:xfrm>
              <a:off x="1184147" y="2927903"/>
              <a:ext cx="866647" cy="743494"/>
              <a:chOff x="0" y="0"/>
              <a:chExt cx="171189" cy="146863"/>
            </a:xfrm>
          </p:grpSpPr>
          <p:sp>
            <p:nvSpPr>
              <p:cNvPr id="144" name="Freeform 144"/>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45" name="TextBox 145"/>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46" name="Group 146"/>
            <p:cNvGrpSpPr/>
            <p:nvPr/>
          </p:nvGrpSpPr>
          <p:grpSpPr>
            <a:xfrm>
              <a:off x="1184147" y="3962417"/>
              <a:ext cx="866647" cy="743494"/>
              <a:chOff x="0" y="0"/>
              <a:chExt cx="171189" cy="146863"/>
            </a:xfrm>
          </p:grpSpPr>
          <p:sp>
            <p:nvSpPr>
              <p:cNvPr id="147" name="Freeform 14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48" name="TextBox 14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49" name="Group 149"/>
            <p:cNvGrpSpPr/>
            <p:nvPr/>
          </p:nvGrpSpPr>
          <p:grpSpPr>
            <a:xfrm>
              <a:off x="72692" y="946694"/>
              <a:ext cx="866647" cy="743494"/>
              <a:chOff x="0" y="0"/>
              <a:chExt cx="171189" cy="146863"/>
            </a:xfrm>
          </p:grpSpPr>
          <p:sp>
            <p:nvSpPr>
              <p:cNvPr id="150" name="Freeform 15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51" name="TextBox 15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52" name="Group 152"/>
            <p:cNvGrpSpPr/>
            <p:nvPr/>
          </p:nvGrpSpPr>
          <p:grpSpPr>
            <a:xfrm>
              <a:off x="72692" y="1918788"/>
              <a:ext cx="866647" cy="743494"/>
              <a:chOff x="0" y="0"/>
              <a:chExt cx="171189" cy="146863"/>
            </a:xfrm>
          </p:grpSpPr>
          <p:sp>
            <p:nvSpPr>
              <p:cNvPr id="153" name="Freeform 15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54" name="TextBox 15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55" name="Group 155"/>
            <p:cNvGrpSpPr/>
            <p:nvPr/>
          </p:nvGrpSpPr>
          <p:grpSpPr>
            <a:xfrm>
              <a:off x="72692" y="2927903"/>
              <a:ext cx="866647" cy="743494"/>
              <a:chOff x="0" y="0"/>
              <a:chExt cx="171189" cy="146863"/>
            </a:xfrm>
          </p:grpSpPr>
          <p:sp>
            <p:nvSpPr>
              <p:cNvPr id="156" name="Freeform 15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57" name="TextBox 15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58" name="Group 158"/>
            <p:cNvGrpSpPr/>
            <p:nvPr/>
          </p:nvGrpSpPr>
          <p:grpSpPr>
            <a:xfrm>
              <a:off x="98092" y="4000517"/>
              <a:ext cx="866647" cy="743494"/>
              <a:chOff x="0" y="0"/>
              <a:chExt cx="171189" cy="146863"/>
            </a:xfrm>
          </p:grpSpPr>
          <p:sp>
            <p:nvSpPr>
              <p:cNvPr id="159" name="Freeform 15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60" name="TextBox 16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grpSp>
        <p:nvGrpSpPr>
          <p:cNvPr id="161" name="Group 161"/>
          <p:cNvGrpSpPr/>
          <p:nvPr/>
        </p:nvGrpSpPr>
        <p:grpSpPr>
          <a:xfrm>
            <a:off x="12915632" y="3957810"/>
            <a:ext cx="4164325" cy="3558008"/>
            <a:chOff x="0" y="0"/>
            <a:chExt cx="5552434" cy="4744011"/>
          </a:xfrm>
        </p:grpSpPr>
        <p:grpSp>
          <p:nvGrpSpPr>
            <p:cNvPr id="162" name="Group 162"/>
            <p:cNvGrpSpPr/>
            <p:nvPr/>
          </p:nvGrpSpPr>
          <p:grpSpPr>
            <a:xfrm>
              <a:off x="1181570" y="0"/>
              <a:ext cx="866647" cy="743494"/>
              <a:chOff x="0" y="0"/>
              <a:chExt cx="171189" cy="146863"/>
            </a:xfrm>
          </p:grpSpPr>
          <p:sp>
            <p:nvSpPr>
              <p:cNvPr id="163" name="Freeform 16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64" name="TextBox 16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65" name="Group 165"/>
            <p:cNvGrpSpPr/>
            <p:nvPr/>
          </p:nvGrpSpPr>
          <p:grpSpPr>
            <a:xfrm>
              <a:off x="0" y="0"/>
              <a:ext cx="866647" cy="743494"/>
              <a:chOff x="0" y="0"/>
              <a:chExt cx="171189" cy="146863"/>
            </a:xfrm>
          </p:grpSpPr>
          <p:sp>
            <p:nvSpPr>
              <p:cNvPr id="166" name="Freeform 16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67" name="TextBox 16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68" name="Group 168"/>
            <p:cNvGrpSpPr/>
            <p:nvPr/>
          </p:nvGrpSpPr>
          <p:grpSpPr>
            <a:xfrm>
              <a:off x="2342893" y="0"/>
              <a:ext cx="866647" cy="743494"/>
              <a:chOff x="0" y="0"/>
              <a:chExt cx="171189" cy="146863"/>
            </a:xfrm>
          </p:grpSpPr>
          <p:sp>
            <p:nvSpPr>
              <p:cNvPr id="169" name="Freeform 16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70" name="TextBox 17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71" name="Group 171"/>
            <p:cNvGrpSpPr/>
            <p:nvPr/>
          </p:nvGrpSpPr>
          <p:grpSpPr>
            <a:xfrm>
              <a:off x="4685787" y="0"/>
              <a:ext cx="866647" cy="743494"/>
              <a:chOff x="0" y="0"/>
              <a:chExt cx="171189" cy="146863"/>
            </a:xfrm>
          </p:grpSpPr>
          <p:sp>
            <p:nvSpPr>
              <p:cNvPr id="172" name="Freeform 172"/>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73" name="TextBox 173"/>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74" name="Group 174"/>
            <p:cNvGrpSpPr/>
            <p:nvPr/>
          </p:nvGrpSpPr>
          <p:grpSpPr>
            <a:xfrm>
              <a:off x="3514340" y="0"/>
              <a:ext cx="866647" cy="743494"/>
              <a:chOff x="0" y="0"/>
              <a:chExt cx="171189" cy="146863"/>
            </a:xfrm>
          </p:grpSpPr>
          <p:sp>
            <p:nvSpPr>
              <p:cNvPr id="175" name="Freeform 175"/>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76" name="TextBox 176"/>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77" name="Group 177"/>
            <p:cNvGrpSpPr/>
            <p:nvPr/>
          </p:nvGrpSpPr>
          <p:grpSpPr>
            <a:xfrm>
              <a:off x="3514340" y="946694"/>
              <a:ext cx="866647" cy="743494"/>
              <a:chOff x="0" y="0"/>
              <a:chExt cx="171189" cy="146863"/>
            </a:xfrm>
          </p:grpSpPr>
          <p:sp>
            <p:nvSpPr>
              <p:cNvPr id="178" name="Freeform 178"/>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79" name="TextBox 179"/>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80" name="Group 180"/>
            <p:cNvGrpSpPr/>
            <p:nvPr/>
          </p:nvGrpSpPr>
          <p:grpSpPr>
            <a:xfrm>
              <a:off x="4685787" y="946694"/>
              <a:ext cx="866647" cy="743494"/>
              <a:chOff x="0" y="0"/>
              <a:chExt cx="171189" cy="146863"/>
            </a:xfrm>
          </p:grpSpPr>
          <p:sp>
            <p:nvSpPr>
              <p:cNvPr id="181" name="Freeform 181"/>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82" name="TextBox 182"/>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83" name="Group 183"/>
            <p:cNvGrpSpPr/>
            <p:nvPr/>
          </p:nvGrpSpPr>
          <p:grpSpPr>
            <a:xfrm>
              <a:off x="4685787" y="1893388"/>
              <a:ext cx="866647" cy="743494"/>
              <a:chOff x="0" y="0"/>
              <a:chExt cx="171189" cy="146863"/>
            </a:xfrm>
          </p:grpSpPr>
          <p:sp>
            <p:nvSpPr>
              <p:cNvPr id="184" name="Freeform 184"/>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85" name="TextBox 185"/>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86" name="Group 186"/>
            <p:cNvGrpSpPr/>
            <p:nvPr/>
          </p:nvGrpSpPr>
          <p:grpSpPr>
            <a:xfrm>
              <a:off x="4685787" y="2858629"/>
              <a:ext cx="866647" cy="743494"/>
              <a:chOff x="0" y="0"/>
              <a:chExt cx="171189" cy="146863"/>
            </a:xfrm>
          </p:grpSpPr>
          <p:sp>
            <p:nvSpPr>
              <p:cNvPr id="187" name="Freeform 18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88" name="TextBox 18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89" name="Group 189"/>
            <p:cNvGrpSpPr/>
            <p:nvPr/>
          </p:nvGrpSpPr>
          <p:grpSpPr>
            <a:xfrm>
              <a:off x="4685787" y="3962417"/>
              <a:ext cx="866647" cy="743494"/>
              <a:chOff x="0" y="0"/>
              <a:chExt cx="171189" cy="146863"/>
            </a:xfrm>
          </p:grpSpPr>
          <p:sp>
            <p:nvSpPr>
              <p:cNvPr id="190" name="Freeform 19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91" name="TextBox 19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92" name="Group 192"/>
            <p:cNvGrpSpPr/>
            <p:nvPr/>
          </p:nvGrpSpPr>
          <p:grpSpPr>
            <a:xfrm>
              <a:off x="3514340" y="1893388"/>
              <a:ext cx="866647" cy="743494"/>
              <a:chOff x="0" y="0"/>
              <a:chExt cx="171189" cy="146863"/>
            </a:xfrm>
          </p:grpSpPr>
          <p:sp>
            <p:nvSpPr>
              <p:cNvPr id="193" name="Freeform 19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94" name="TextBox 19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95" name="Group 195"/>
            <p:cNvGrpSpPr/>
            <p:nvPr/>
          </p:nvGrpSpPr>
          <p:grpSpPr>
            <a:xfrm>
              <a:off x="3514340" y="2927903"/>
              <a:ext cx="866647" cy="743494"/>
              <a:chOff x="0" y="0"/>
              <a:chExt cx="171189" cy="146863"/>
            </a:xfrm>
          </p:grpSpPr>
          <p:sp>
            <p:nvSpPr>
              <p:cNvPr id="196" name="Freeform 19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197" name="TextBox 19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198" name="Group 198"/>
            <p:cNvGrpSpPr/>
            <p:nvPr/>
          </p:nvGrpSpPr>
          <p:grpSpPr>
            <a:xfrm>
              <a:off x="3514340" y="3962417"/>
              <a:ext cx="866647" cy="743494"/>
              <a:chOff x="0" y="0"/>
              <a:chExt cx="171189" cy="146863"/>
            </a:xfrm>
          </p:grpSpPr>
          <p:sp>
            <p:nvSpPr>
              <p:cNvPr id="199" name="Freeform 19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00" name="TextBox 20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01" name="Group 201"/>
            <p:cNvGrpSpPr/>
            <p:nvPr/>
          </p:nvGrpSpPr>
          <p:grpSpPr>
            <a:xfrm>
              <a:off x="2342893" y="946694"/>
              <a:ext cx="866647" cy="743494"/>
              <a:chOff x="0" y="0"/>
              <a:chExt cx="171189" cy="146863"/>
            </a:xfrm>
          </p:grpSpPr>
          <p:sp>
            <p:nvSpPr>
              <p:cNvPr id="202" name="Freeform 202"/>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03" name="TextBox 203"/>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04" name="Group 204"/>
            <p:cNvGrpSpPr/>
            <p:nvPr/>
          </p:nvGrpSpPr>
          <p:grpSpPr>
            <a:xfrm>
              <a:off x="2342893" y="1893388"/>
              <a:ext cx="866647" cy="743494"/>
              <a:chOff x="0" y="0"/>
              <a:chExt cx="171189" cy="146863"/>
            </a:xfrm>
          </p:grpSpPr>
          <p:sp>
            <p:nvSpPr>
              <p:cNvPr id="205" name="Freeform 205"/>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06" name="TextBox 206"/>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07" name="Group 207"/>
            <p:cNvGrpSpPr/>
            <p:nvPr/>
          </p:nvGrpSpPr>
          <p:grpSpPr>
            <a:xfrm>
              <a:off x="2342893" y="2927903"/>
              <a:ext cx="866647" cy="743494"/>
              <a:chOff x="0" y="0"/>
              <a:chExt cx="171189" cy="146863"/>
            </a:xfrm>
          </p:grpSpPr>
          <p:sp>
            <p:nvSpPr>
              <p:cNvPr id="208" name="Freeform 208"/>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09" name="TextBox 209"/>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10" name="Group 210"/>
            <p:cNvGrpSpPr/>
            <p:nvPr/>
          </p:nvGrpSpPr>
          <p:grpSpPr>
            <a:xfrm>
              <a:off x="2349243" y="3962417"/>
              <a:ext cx="866647" cy="743494"/>
              <a:chOff x="0" y="0"/>
              <a:chExt cx="171189" cy="146863"/>
            </a:xfrm>
          </p:grpSpPr>
          <p:sp>
            <p:nvSpPr>
              <p:cNvPr id="211" name="Freeform 211"/>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12" name="TextBox 212"/>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13" name="Group 213"/>
            <p:cNvGrpSpPr/>
            <p:nvPr/>
          </p:nvGrpSpPr>
          <p:grpSpPr>
            <a:xfrm>
              <a:off x="1184147" y="946694"/>
              <a:ext cx="866647" cy="743494"/>
              <a:chOff x="0" y="0"/>
              <a:chExt cx="171189" cy="146863"/>
            </a:xfrm>
          </p:grpSpPr>
          <p:sp>
            <p:nvSpPr>
              <p:cNvPr id="214" name="Freeform 214"/>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15" name="TextBox 215"/>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16" name="Group 216"/>
            <p:cNvGrpSpPr/>
            <p:nvPr/>
          </p:nvGrpSpPr>
          <p:grpSpPr>
            <a:xfrm>
              <a:off x="1184147" y="1893388"/>
              <a:ext cx="866647" cy="743494"/>
              <a:chOff x="0" y="0"/>
              <a:chExt cx="171189" cy="146863"/>
            </a:xfrm>
          </p:grpSpPr>
          <p:sp>
            <p:nvSpPr>
              <p:cNvPr id="217" name="Freeform 217"/>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18" name="TextBox 218"/>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19" name="Group 219"/>
            <p:cNvGrpSpPr/>
            <p:nvPr/>
          </p:nvGrpSpPr>
          <p:grpSpPr>
            <a:xfrm>
              <a:off x="1184147" y="2927903"/>
              <a:ext cx="866647" cy="743494"/>
              <a:chOff x="0" y="0"/>
              <a:chExt cx="171189" cy="146863"/>
            </a:xfrm>
          </p:grpSpPr>
          <p:sp>
            <p:nvSpPr>
              <p:cNvPr id="220" name="Freeform 220"/>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21" name="TextBox 221"/>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22" name="Group 222"/>
            <p:cNvGrpSpPr/>
            <p:nvPr/>
          </p:nvGrpSpPr>
          <p:grpSpPr>
            <a:xfrm>
              <a:off x="1184147" y="3962417"/>
              <a:ext cx="866647" cy="743494"/>
              <a:chOff x="0" y="0"/>
              <a:chExt cx="171189" cy="146863"/>
            </a:xfrm>
          </p:grpSpPr>
          <p:sp>
            <p:nvSpPr>
              <p:cNvPr id="223" name="Freeform 223"/>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24" name="TextBox 224"/>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25" name="Group 225"/>
            <p:cNvGrpSpPr/>
            <p:nvPr/>
          </p:nvGrpSpPr>
          <p:grpSpPr>
            <a:xfrm>
              <a:off x="72692" y="946694"/>
              <a:ext cx="866647" cy="743494"/>
              <a:chOff x="0" y="0"/>
              <a:chExt cx="171189" cy="146863"/>
            </a:xfrm>
          </p:grpSpPr>
          <p:sp>
            <p:nvSpPr>
              <p:cNvPr id="226" name="Freeform 226"/>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27" name="TextBox 227"/>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28" name="Group 228"/>
            <p:cNvGrpSpPr/>
            <p:nvPr/>
          </p:nvGrpSpPr>
          <p:grpSpPr>
            <a:xfrm>
              <a:off x="72692" y="1918788"/>
              <a:ext cx="866647" cy="743494"/>
              <a:chOff x="0" y="0"/>
              <a:chExt cx="171189" cy="146863"/>
            </a:xfrm>
          </p:grpSpPr>
          <p:sp>
            <p:nvSpPr>
              <p:cNvPr id="229" name="Freeform 229"/>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30" name="TextBox 230"/>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31" name="Group 231"/>
            <p:cNvGrpSpPr/>
            <p:nvPr/>
          </p:nvGrpSpPr>
          <p:grpSpPr>
            <a:xfrm>
              <a:off x="72692" y="2927903"/>
              <a:ext cx="866647" cy="743494"/>
              <a:chOff x="0" y="0"/>
              <a:chExt cx="171189" cy="146863"/>
            </a:xfrm>
          </p:grpSpPr>
          <p:sp>
            <p:nvSpPr>
              <p:cNvPr id="232" name="Freeform 232"/>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33" name="TextBox 233"/>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nvGrpSpPr>
            <p:cNvPr id="234" name="Group 234"/>
            <p:cNvGrpSpPr/>
            <p:nvPr/>
          </p:nvGrpSpPr>
          <p:grpSpPr>
            <a:xfrm>
              <a:off x="98092" y="4000517"/>
              <a:ext cx="866647" cy="743494"/>
              <a:chOff x="0" y="0"/>
              <a:chExt cx="171189" cy="146863"/>
            </a:xfrm>
          </p:grpSpPr>
          <p:sp>
            <p:nvSpPr>
              <p:cNvPr id="235" name="Freeform 235"/>
              <p:cNvSpPr/>
              <p:nvPr/>
            </p:nvSpPr>
            <p:spPr>
              <a:xfrm>
                <a:off x="0" y="0"/>
                <a:ext cx="171189" cy="146863"/>
              </a:xfrm>
              <a:custGeom>
                <a:avLst/>
                <a:gdLst/>
                <a:ahLst/>
                <a:cxnLst/>
                <a:rect l="l" t="t" r="r" b="b"/>
                <a:pathLst>
                  <a:path w="171189" h="146863">
                    <a:moveTo>
                      <a:pt x="73432" y="0"/>
                    </a:moveTo>
                    <a:lnTo>
                      <a:pt x="97758" y="0"/>
                    </a:lnTo>
                    <a:cubicBezTo>
                      <a:pt x="117233" y="0"/>
                      <a:pt x="135911" y="7737"/>
                      <a:pt x="149682" y="21508"/>
                    </a:cubicBezTo>
                    <a:cubicBezTo>
                      <a:pt x="163453" y="35279"/>
                      <a:pt x="171189" y="53956"/>
                      <a:pt x="171189" y="73432"/>
                    </a:cubicBezTo>
                    <a:lnTo>
                      <a:pt x="171189" y="73432"/>
                    </a:lnTo>
                    <a:cubicBezTo>
                      <a:pt x="171189" y="113987"/>
                      <a:pt x="138313" y="146863"/>
                      <a:pt x="97758" y="146863"/>
                    </a:cubicBezTo>
                    <a:lnTo>
                      <a:pt x="73432" y="146863"/>
                    </a:lnTo>
                    <a:cubicBezTo>
                      <a:pt x="32876" y="146863"/>
                      <a:pt x="0" y="113987"/>
                      <a:pt x="0" y="73432"/>
                    </a:cubicBezTo>
                    <a:lnTo>
                      <a:pt x="0" y="73432"/>
                    </a:lnTo>
                    <a:cubicBezTo>
                      <a:pt x="0" y="32876"/>
                      <a:pt x="32876" y="0"/>
                      <a:pt x="73432" y="0"/>
                    </a:cubicBezTo>
                    <a:close/>
                  </a:path>
                </a:pathLst>
              </a:custGeom>
              <a:solidFill>
                <a:srgbClr val="FDFDF7"/>
              </a:solidFill>
            </p:spPr>
            <p:txBody>
              <a:bodyPr/>
              <a:lstStyle/>
              <a:p>
                <a:endParaRPr lang="en-US"/>
              </a:p>
            </p:txBody>
          </p:sp>
          <p:sp>
            <p:nvSpPr>
              <p:cNvPr id="236" name="TextBox 236"/>
              <p:cNvSpPr txBox="1"/>
              <p:nvPr/>
            </p:nvSpPr>
            <p:spPr>
              <a:xfrm>
                <a:off x="0" y="-38100"/>
                <a:ext cx="171189" cy="184963"/>
              </a:xfrm>
              <a:prstGeom prst="rect">
                <a:avLst/>
              </a:prstGeom>
            </p:spPr>
            <p:txBody>
              <a:bodyPr lIns="50800" tIns="50800" rIns="50800" bIns="50800" rtlCol="0" anchor="ctr"/>
              <a:lstStyle/>
              <a:p>
                <a:pPr algn="ctr">
                  <a:lnSpc>
                    <a:spcPts val="2659"/>
                  </a:lnSpc>
                </a:pPr>
                <a:endParaRPr/>
              </a:p>
            </p:txBody>
          </p:sp>
        </p:grpSp>
      </p:grpSp>
      <p:sp>
        <p:nvSpPr>
          <p:cNvPr id="237" name="Freeform 237"/>
          <p:cNvSpPr/>
          <p:nvPr/>
        </p:nvSpPr>
        <p:spPr>
          <a:xfrm>
            <a:off x="2159729" y="3331225"/>
            <a:ext cx="2973967" cy="100812"/>
          </a:xfrm>
          <a:custGeom>
            <a:avLst/>
            <a:gdLst/>
            <a:ahLst/>
            <a:cxnLst/>
            <a:rect l="l" t="t" r="r" b="b"/>
            <a:pathLst>
              <a:path w="2973967" h="100812">
                <a:moveTo>
                  <a:pt x="0" y="0"/>
                </a:moveTo>
                <a:lnTo>
                  <a:pt x="2973967" y="0"/>
                </a:lnTo>
                <a:lnTo>
                  <a:pt x="2973967" y="100812"/>
                </a:lnTo>
                <a:lnTo>
                  <a:pt x="0" y="100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8" name="TextBox 238"/>
          <p:cNvSpPr txBox="1"/>
          <p:nvPr/>
        </p:nvSpPr>
        <p:spPr>
          <a:xfrm>
            <a:off x="7503495" y="2568357"/>
            <a:ext cx="3524622" cy="813274"/>
          </a:xfrm>
          <a:prstGeom prst="rect">
            <a:avLst/>
          </a:prstGeom>
        </p:spPr>
        <p:txBody>
          <a:bodyPr lIns="0" tIns="0" rIns="0" bIns="0" rtlCol="0" anchor="t">
            <a:spAutoFit/>
          </a:bodyPr>
          <a:lstStyle/>
          <a:p>
            <a:pPr algn="ctr">
              <a:lnSpc>
                <a:spcPts val="6617"/>
              </a:lnSpc>
            </a:pPr>
            <a:r>
              <a:rPr lang="en-US" sz="4726" spc="2235">
                <a:solidFill>
                  <a:srgbClr val="FFFFFF"/>
                </a:solidFill>
                <a:latin typeface="League Spartan"/>
              </a:rPr>
              <a:t>BINGO</a:t>
            </a:r>
          </a:p>
        </p:txBody>
      </p:sp>
      <p:sp>
        <p:nvSpPr>
          <p:cNvPr id="239" name="TextBox 239"/>
          <p:cNvSpPr txBox="1"/>
          <p:nvPr/>
        </p:nvSpPr>
        <p:spPr>
          <a:xfrm>
            <a:off x="13230588" y="2568357"/>
            <a:ext cx="3524622" cy="813274"/>
          </a:xfrm>
          <a:prstGeom prst="rect">
            <a:avLst/>
          </a:prstGeom>
        </p:spPr>
        <p:txBody>
          <a:bodyPr lIns="0" tIns="0" rIns="0" bIns="0" rtlCol="0" anchor="t">
            <a:spAutoFit/>
          </a:bodyPr>
          <a:lstStyle/>
          <a:p>
            <a:pPr algn="ctr">
              <a:lnSpc>
                <a:spcPts val="6617"/>
              </a:lnSpc>
            </a:pPr>
            <a:r>
              <a:rPr lang="en-US" sz="4726" spc="2235">
                <a:solidFill>
                  <a:srgbClr val="FFFFFF"/>
                </a:solidFill>
                <a:latin typeface="League Spartan"/>
              </a:rPr>
              <a:t>BINGO</a:t>
            </a:r>
          </a:p>
        </p:txBody>
      </p:sp>
      <p:sp>
        <p:nvSpPr>
          <p:cNvPr id="240" name="Freeform 240"/>
          <p:cNvSpPr/>
          <p:nvPr/>
        </p:nvSpPr>
        <p:spPr>
          <a:xfrm>
            <a:off x="13510811" y="3280819"/>
            <a:ext cx="2973967" cy="100812"/>
          </a:xfrm>
          <a:custGeom>
            <a:avLst/>
            <a:gdLst/>
            <a:ahLst/>
            <a:cxnLst/>
            <a:rect l="l" t="t" r="r" b="b"/>
            <a:pathLst>
              <a:path w="2973967" h="100812">
                <a:moveTo>
                  <a:pt x="0" y="0"/>
                </a:moveTo>
                <a:lnTo>
                  <a:pt x="2973967" y="0"/>
                </a:lnTo>
                <a:lnTo>
                  <a:pt x="2973967" y="100812"/>
                </a:lnTo>
                <a:lnTo>
                  <a:pt x="0" y="100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1" name="Freeform 241"/>
          <p:cNvSpPr/>
          <p:nvPr/>
        </p:nvSpPr>
        <p:spPr>
          <a:xfrm>
            <a:off x="7778823" y="3331225"/>
            <a:ext cx="2973967" cy="100812"/>
          </a:xfrm>
          <a:custGeom>
            <a:avLst/>
            <a:gdLst/>
            <a:ahLst/>
            <a:cxnLst/>
            <a:rect l="l" t="t" r="r" b="b"/>
            <a:pathLst>
              <a:path w="2973967" h="100812">
                <a:moveTo>
                  <a:pt x="0" y="0"/>
                </a:moveTo>
                <a:lnTo>
                  <a:pt x="2973966" y="0"/>
                </a:lnTo>
                <a:lnTo>
                  <a:pt x="2973966" y="100812"/>
                </a:lnTo>
                <a:lnTo>
                  <a:pt x="0" y="1008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2" name="Freeform 242"/>
          <p:cNvSpPr/>
          <p:nvPr/>
        </p:nvSpPr>
        <p:spPr>
          <a:xfrm>
            <a:off x="4935798" y="8215763"/>
            <a:ext cx="832152" cy="832152"/>
          </a:xfrm>
          <a:custGeom>
            <a:avLst/>
            <a:gdLst/>
            <a:ahLst/>
            <a:cxnLst/>
            <a:rect l="l" t="t" r="r" b="b"/>
            <a:pathLst>
              <a:path w="832152" h="832152">
                <a:moveTo>
                  <a:pt x="0" y="0"/>
                </a:moveTo>
                <a:lnTo>
                  <a:pt x="832152" y="0"/>
                </a:lnTo>
                <a:lnTo>
                  <a:pt x="832152" y="832152"/>
                </a:lnTo>
                <a:lnTo>
                  <a:pt x="0" y="8321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3" name="Freeform 243"/>
          <p:cNvSpPr/>
          <p:nvPr/>
        </p:nvSpPr>
        <p:spPr>
          <a:xfrm>
            <a:off x="10733739" y="8165874"/>
            <a:ext cx="882041" cy="882041"/>
          </a:xfrm>
          <a:custGeom>
            <a:avLst/>
            <a:gdLst/>
            <a:ahLst/>
            <a:cxnLst/>
            <a:rect l="l" t="t" r="r" b="b"/>
            <a:pathLst>
              <a:path w="882041" h="882041">
                <a:moveTo>
                  <a:pt x="0" y="0"/>
                </a:moveTo>
                <a:lnTo>
                  <a:pt x="882041" y="0"/>
                </a:lnTo>
                <a:lnTo>
                  <a:pt x="882041" y="882041"/>
                </a:lnTo>
                <a:lnTo>
                  <a:pt x="0" y="8820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4" name="Freeform 244"/>
          <p:cNvSpPr/>
          <p:nvPr/>
        </p:nvSpPr>
        <p:spPr>
          <a:xfrm>
            <a:off x="16566322" y="8165874"/>
            <a:ext cx="855821" cy="855821"/>
          </a:xfrm>
          <a:custGeom>
            <a:avLst/>
            <a:gdLst/>
            <a:ahLst/>
            <a:cxnLst/>
            <a:rect l="l" t="t" r="r" b="b"/>
            <a:pathLst>
              <a:path w="855821" h="855821">
                <a:moveTo>
                  <a:pt x="0" y="0"/>
                </a:moveTo>
                <a:lnTo>
                  <a:pt x="855821" y="0"/>
                </a:lnTo>
                <a:lnTo>
                  <a:pt x="855821" y="855821"/>
                </a:lnTo>
                <a:lnTo>
                  <a:pt x="0" y="85582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45" name="TextBox 245"/>
          <p:cNvSpPr txBox="1"/>
          <p:nvPr/>
        </p:nvSpPr>
        <p:spPr>
          <a:xfrm>
            <a:off x="1884402" y="2517951"/>
            <a:ext cx="3524622" cy="813274"/>
          </a:xfrm>
          <a:prstGeom prst="rect">
            <a:avLst/>
          </a:prstGeom>
        </p:spPr>
        <p:txBody>
          <a:bodyPr lIns="0" tIns="0" rIns="0" bIns="0" rtlCol="0" anchor="t">
            <a:spAutoFit/>
          </a:bodyPr>
          <a:lstStyle/>
          <a:p>
            <a:pPr algn="ctr">
              <a:lnSpc>
                <a:spcPts val="6617"/>
              </a:lnSpc>
            </a:pPr>
            <a:r>
              <a:rPr lang="en-US" sz="4726" spc="2235">
                <a:solidFill>
                  <a:srgbClr val="FFFFFF"/>
                </a:solidFill>
                <a:latin typeface="League Spartan"/>
              </a:rPr>
              <a:t>BINGO</a:t>
            </a:r>
          </a:p>
        </p:txBody>
      </p:sp>
      <p:sp>
        <p:nvSpPr>
          <p:cNvPr id="246" name="TextBox 246"/>
          <p:cNvSpPr txBox="1"/>
          <p:nvPr/>
        </p:nvSpPr>
        <p:spPr>
          <a:xfrm>
            <a:off x="2828664" y="904875"/>
            <a:ext cx="13230588" cy="1086960"/>
          </a:xfrm>
          <a:prstGeom prst="rect">
            <a:avLst/>
          </a:prstGeom>
        </p:spPr>
        <p:txBody>
          <a:bodyPr lIns="0" tIns="0" rIns="0" bIns="0" rtlCol="0" anchor="t">
            <a:spAutoFit/>
          </a:bodyPr>
          <a:lstStyle/>
          <a:p>
            <a:pPr algn="ctr">
              <a:lnSpc>
                <a:spcPts val="8857"/>
              </a:lnSpc>
            </a:pPr>
            <a:r>
              <a:rPr lang="en-US" sz="6326" spc="2992" dirty="0">
                <a:solidFill>
                  <a:srgbClr val="FFFFFF"/>
                </a:solidFill>
                <a:latin typeface="League Spartan"/>
              </a:rPr>
              <a:t>BINGO CARDS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90203"/>
        </a:solidFill>
        <a:effectLst/>
      </p:bgPr>
    </p:bg>
    <p:spTree>
      <p:nvGrpSpPr>
        <p:cNvPr id="1" name="">
          <a:extLst>
            <a:ext uri="{FF2B5EF4-FFF2-40B4-BE49-F238E27FC236}">
              <a16:creationId xmlns:a16="http://schemas.microsoft.com/office/drawing/2014/main" id="{0478A615-17C9-4AFA-7C00-554218DC521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FF29D5-D22C-A21D-95EA-3F5C0C7DBBB0}"/>
              </a:ext>
            </a:extLst>
          </p:cNvPr>
          <p:cNvGrpSpPr/>
          <p:nvPr/>
        </p:nvGrpSpPr>
        <p:grpSpPr>
          <a:xfrm>
            <a:off x="88062" y="-748121"/>
            <a:ext cx="18288000" cy="11017803"/>
            <a:chOff x="1" y="-730802"/>
            <a:chExt cx="18288000" cy="11017803"/>
          </a:xfrm>
        </p:grpSpPr>
        <p:grpSp>
          <p:nvGrpSpPr>
            <p:cNvPr id="9" name="Group 8">
              <a:extLst>
                <a:ext uri="{FF2B5EF4-FFF2-40B4-BE49-F238E27FC236}">
                  <a16:creationId xmlns:a16="http://schemas.microsoft.com/office/drawing/2014/main" id="{E85CEAF7-7549-453A-2E6D-D581BEFFCEC1}"/>
                </a:ext>
              </a:extLst>
            </p:cNvPr>
            <p:cNvGrpSpPr/>
            <p:nvPr/>
          </p:nvGrpSpPr>
          <p:grpSpPr>
            <a:xfrm>
              <a:off x="1" y="-730802"/>
              <a:ext cx="18288000" cy="11017803"/>
              <a:chOff x="-55373" y="-2731494"/>
              <a:chExt cx="18343373" cy="14345931"/>
            </a:xfrm>
          </p:grpSpPr>
          <p:sp>
            <p:nvSpPr>
              <p:cNvPr id="2" name="Freeform 2">
                <a:extLst>
                  <a:ext uri="{FF2B5EF4-FFF2-40B4-BE49-F238E27FC236}">
                    <a16:creationId xmlns:a16="http://schemas.microsoft.com/office/drawing/2014/main" id="{A7A36CC1-A1FF-0D0E-0FB1-C9ACA695B91D}"/>
                  </a:ext>
                </a:extLst>
              </p:cNvPr>
              <p:cNvSpPr/>
              <p:nvPr/>
            </p:nvSpPr>
            <p:spPr>
              <a:xfrm>
                <a:off x="-55373" y="-1684509"/>
                <a:ext cx="18343373" cy="13298946"/>
              </a:xfrm>
              <a:custGeom>
                <a:avLst/>
                <a:gdLst/>
                <a:ahLst/>
                <a:cxnLst/>
                <a:rect l="l" t="t" r="r" b="b"/>
                <a:pathLst>
                  <a:path w="18343373" h="13298946">
                    <a:moveTo>
                      <a:pt x="0" y="0"/>
                    </a:moveTo>
                    <a:lnTo>
                      <a:pt x="18343373" y="0"/>
                    </a:lnTo>
                    <a:lnTo>
                      <a:pt x="18343373" y="13298946"/>
                    </a:lnTo>
                    <a:lnTo>
                      <a:pt x="0" y="13298946"/>
                    </a:lnTo>
                    <a:lnTo>
                      <a:pt x="0" y="0"/>
                    </a:lnTo>
                    <a:close/>
                  </a:path>
                </a:pathLst>
              </a:custGeom>
              <a:blipFill>
                <a:blip r:embed="rId2"/>
                <a:stretch>
                  <a:fillRect/>
                </a:stretch>
              </a:blipFill>
            </p:spPr>
            <p:txBody>
              <a:bodyPr/>
              <a:lstStyle/>
              <a:p>
                <a:endParaRPr lang="en-US" dirty="0"/>
              </a:p>
            </p:txBody>
          </p:sp>
          <p:sp>
            <p:nvSpPr>
              <p:cNvPr id="3" name="Freeform 3">
                <a:extLst>
                  <a:ext uri="{FF2B5EF4-FFF2-40B4-BE49-F238E27FC236}">
                    <a16:creationId xmlns:a16="http://schemas.microsoft.com/office/drawing/2014/main" id="{D58C6C5A-908C-F801-1A63-697F07A2BB6E}"/>
                  </a:ext>
                </a:extLst>
              </p:cNvPr>
              <p:cNvSpPr/>
              <p:nvPr/>
            </p:nvSpPr>
            <p:spPr>
              <a:xfrm>
                <a:off x="3735415" y="-2731494"/>
                <a:ext cx="10642956" cy="11707675"/>
              </a:xfrm>
              <a:custGeom>
                <a:avLst/>
                <a:gdLst/>
                <a:ahLst/>
                <a:cxnLst/>
                <a:rect l="l" t="t" r="r" b="b"/>
                <a:pathLst>
                  <a:path w="10642956" h="9339194">
                    <a:moveTo>
                      <a:pt x="0" y="0"/>
                    </a:moveTo>
                    <a:lnTo>
                      <a:pt x="10642957" y="0"/>
                    </a:lnTo>
                    <a:lnTo>
                      <a:pt x="10642957" y="9339194"/>
                    </a:lnTo>
                    <a:lnTo>
                      <a:pt x="0" y="9339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grpSp>
        <p:sp>
          <p:nvSpPr>
            <p:cNvPr id="5" name="Freeform 5">
              <a:extLst>
                <a:ext uri="{FF2B5EF4-FFF2-40B4-BE49-F238E27FC236}">
                  <a16:creationId xmlns:a16="http://schemas.microsoft.com/office/drawing/2014/main" id="{FC4F8655-A28A-BBA4-1F75-01205FA144BA}"/>
                </a:ext>
              </a:extLst>
            </p:cNvPr>
            <p:cNvSpPr/>
            <p:nvPr/>
          </p:nvSpPr>
          <p:spPr>
            <a:xfrm>
              <a:off x="533400" y="3591442"/>
              <a:ext cx="4292077" cy="6527874"/>
            </a:xfrm>
            <a:custGeom>
              <a:avLst/>
              <a:gdLst/>
              <a:ahLst/>
              <a:cxnLst/>
              <a:rect l="l" t="t" r="r" b="b"/>
              <a:pathLst>
                <a:path w="4292077" h="6527874">
                  <a:moveTo>
                    <a:pt x="0" y="0"/>
                  </a:moveTo>
                  <a:lnTo>
                    <a:pt x="4292077" y="0"/>
                  </a:lnTo>
                  <a:lnTo>
                    <a:pt x="4292077" y="6527874"/>
                  </a:lnTo>
                  <a:lnTo>
                    <a:pt x="0" y="65278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CF5530EA-B0A4-7422-7271-7A54DDF5489B}"/>
                </a:ext>
              </a:extLst>
            </p:cNvPr>
            <p:cNvSpPr/>
            <p:nvPr/>
          </p:nvSpPr>
          <p:spPr>
            <a:xfrm>
              <a:off x="712695" y="3289174"/>
              <a:ext cx="3185131" cy="1890972"/>
            </a:xfrm>
            <a:custGeom>
              <a:avLst/>
              <a:gdLst/>
              <a:ahLst/>
              <a:cxnLst/>
              <a:rect l="l" t="t" r="r" b="b"/>
              <a:pathLst>
                <a:path w="3185131" h="1890972">
                  <a:moveTo>
                    <a:pt x="0" y="0"/>
                  </a:moveTo>
                  <a:lnTo>
                    <a:pt x="3185131" y="0"/>
                  </a:lnTo>
                  <a:lnTo>
                    <a:pt x="3185131" y="1890972"/>
                  </a:lnTo>
                  <a:lnTo>
                    <a:pt x="0" y="1890972"/>
                  </a:lnTo>
                  <a:lnTo>
                    <a:pt x="0" y="0"/>
                  </a:lnTo>
                  <a:close/>
                </a:path>
              </a:pathLst>
            </a:custGeom>
            <a:blipFill>
              <a:blip r:embed="rId7"/>
              <a:stretch>
                <a:fillRect t="-1935" b="-1935"/>
              </a:stretch>
            </a:blipFill>
          </p:spPr>
          <p:txBody>
            <a:bodyPr/>
            <a:lstStyle/>
            <a:p>
              <a:endParaRPr lang="en-US"/>
            </a:p>
          </p:txBody>
        </p:sp>
      </p:grpSp>
      <p:sp>
        <p:nvSpPr>
          <p:cNvPr id="8" name="TextBox 8">
            <a:extLst>
              <a:ext uri="{FF2B5EF4-FFF2-40B4-BE49-F238E27FC236}">
                <a16:creationId xmlns:a16="http://schemas.microsoft.com/office/drawing/2014/main" id="{14B5774C-D888-67EB-97C8-3888399B7C23}"/>
              </a:ext>
            </a:extLst>
          </p:cNvPr>
          <p:cNvSpPr txBox="1"/>
          <p:nvPr/>
        </p:nvSpPr>
        <p:spPr>
          <a:xfrm>
            <a:off x="302492" y="8398905"/>
            <a:ext cx="13230588" cy="1086960"/>
          </a:xfrm>
          <a:prstGeom prst="rect">
            <a:avLst/>
          </a:prstGeom>
        </p:spPr>
        <p:txBody>
          <a:bodyPr lIns="0" tIns="0" rIns="0" bIns="0" rtlCol="0" anchor="t">
            <a:spAutoFit/>
          </a:bodyPr>
          <a:lstStyle/>
          <a:p>
            <a:pPr algn="ctr">
              <a:lnSpc>
                <a:spcPts val="8857"/>
              </a:lnSpc>
            </a:pPr>
            <a:r>
              <a:rPr lang="en-US" sz="6326" spc="2992" dirty="0">
                <a:solidFill>
                  <a:srgbClr val="FFFFFF"/>
                </a:solidFill>
                <a:latin typeface="League Spartan"/>
              </a:rPr>
              <a:t>Discussion Time</a:t>
            </a:r>
          </a:p>
        </p:txBody>
      </p:sp>
      <p:sp>
        <p:nvSpPr>
          <p:cNvPr id="4" name="Freeform 4">
            <a:extLst>
              <a:ext uri="{FF2B5EF4-FFF2-40B4-BE49-F238E27FC236}">
                <a16:creationId xmlns:a16="http://schemas.microsoft.com/office/drawing/2014/main" id="{05D83A35-798C-34CD-C0F3-B70EC6E961CB}"/>
              </a:ext>
            </a:extLst>
          </p:cNvPr>
          <p:cNvSpPr/>
          <p:nvPr/>
        </p:nvSpPr>
        <p:spPr>
          <a:xfrm>
            <a:off x="12740274" y="3256384"/>
            <a:ext cx="5459664" cy="6348447"/>
          </a:xfrm>
          <a:custGeom>
            <a:avLst/>
            <a:gdLst/>
            <a:ahLst/>
            <a:cxnLst/>
            <a:rect l="l" t="t" r="r" b="b"/>
            <a:pathLst>
              <a:path w="5459664" h="6348447">
                <a:moveTo>
                  <a:pt x="0" y="0"/>
                </a:moveTo>
                <a:lnTo>
                  <a:pt x="5459664" y="0"/>
                </a:lnTo>
                <a:lnTo>
                  <a:pt x="5459664" y="6348447"/>
                </a:lnTo>
                <a:lnTo>
                  <a:pt x="0" y="6348447"/>
                </a:lnTo>
                <a:lnTo>
                  <a:pt x="0" y="0"/>
                </a:lnTo>
                <a:close/>
              </a:path>
            </a:pathLst>
          </a:custGeom>
          <a:blipFill>
            <a:blip r:embed="rId8"/>
            <a:stretch>
              <a:fillRect/>
            </a:stretch>
          </a:blipFill>
        </p:spPr>
        <p:txBody>
          <a:bodyPr/>
          <a:lstStyle/>
          <a:p>
            <a:endParaRPr lang="en-US"/>
          </a:p>
        </p:txBody>
      </p:sp>
      <p:sp>
        <p:nvSpPr>
          <p:cNvPr id="6" name="Freeform 6">
            <a:extLst>
              <a:ext uri="{FF2B5EF4-FFF2-40B4-BE49-F238E27FC236}">
                <a16:creationId xmlns:a16="http://schemas.microsoft.com/office/drawing/2014/main" id="{E5963F24-7965-27C6-8F15-5DC17BE56532}"/>
              </a:ext>
            </a:extLst>
          </p:cNvPr>
          <p:cNvSpPr/>
          <p:nvPr/>
        </p:nvSpPr>
        <p:spPr>
          <a:xfrm rot="-891083">
            <a:off x="13867869" y="8283695"/>
            <a:ext cx="2428183" cy="1551002"/>
          </a:xfrm>
          <a:custGeom>
            <a:avLst/>
            <a:gdLst/>
            <a:ahLst/>
            <a:cxnLst/>
            <a:rect l="l" t="t" r="r" b="b"/>
            <a:pathLst>
              <a:path w="2428183" h="1551002">
                <a:moveTo>
                  <a:pt x="0" y="0"/>
                </a:moveTo>
                <a:lnTo>
                  <a:pt x="2428183" y="0"/>
                </a:lnTo>
                <a:lnTo>
                  <a:pt x="2428183" y="1551002"/>
                </a:lnTo>
                <a:lnTo>
                  <a:pt x="0" y="1551002"/>
                </a:lnTo>
                <a:lnTo>
                  <a:pt x="0" y="0"/>
                </a:lnTo>
                <a:close/>
              </a:path>
            </a:pathLst>
          </a:custGeom>
          <a:blipFill>
            <a:blip r:embed="rId9"/>
            <a:stretch>
              <a:fillRect/>
            </a:stretch>
          </a:blipFill>
        </p:spPr>
        <p:txBody>
          <a:bodyPr/>
          <a:lstStyle/>
          <a:p>
            <a:endParaRPr lang="en-US"/>
          </a:p>
        </p:txBody>
      </p:sp>
      <p:sp>
        <p:nvSpPr>
          <p:cNvPr id="11" name="Rectangle 10">
            <a:extLst>
              <a:ext uri="{FF2B5EF4-FFF2-40B4-BE49-F238E27FC236}">
                <a16:creationId xmlns:a16="http://schemas.microsoft.com/office/drawing/2014/main" id="{703C12A8-3EB9-6E35-00B1-DD875CC50E78}"/>
              </a:ext>
            </a:extLst>
          </p:cNvPr>
          <p:cNvSpPr/>
          <p:nvPr/>
        </p:nvSpPr>
        <p:spPr>
          <a:xfrm>
            <a:off x="6051619" y="4140536"/>
            <a:ext cx="6276421" cy="27813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Thank you for your subscription to the INFLIGHT, LLC web community. Use these blank slides to add whatever content you wish to support student learning.  Teachers are encouraged to engage students in</a:t>
            </a:r>
          </a:p>
          <a:p>
            <a:pPr algn="ctr"/>
            <a:r>
              <a:rPr lang="en-US" sz="2000" dirty="0">
                <a:solidFill>
                  <a:schemeClr val="tx1"/>
                </a:solidFill>
              </a:rPr>
              <a:t> Math Talks by asking them to think about and share how they arrived at their answers. Teachers will notice and affirm the different strategies used while monitoring for any misconceptions. Enjoy the Freebie and thanks again!</a:t>
            </a:r>
          </a:p>
          <a:p>
            <a:pPr algn="ctr"/>
            <a:endParaRPr lang="en-US" sz="2000" dirty="0">
              <a:solidFill>
                <a:schemeClr val="tx1"/>
              </a:solidFill>
            </a:endParaRPr>
          </a:p>
          <a:p>
            <a:pPr algn="ctr"/>
            <a:r>
              <a:rPr lang="en-US" sz="2000" dirty="0">
                <a:solidFill>
                  <a:schemeClr val="tx1"/>
                </a:solidFill>
              </a:rPr>
              <a:t>Best wishes,</a:t>
            </a:r>
          </a:p>
          <a:p>
            <a:pPr algn="ctr"/>
            <a:r>
              <a:rPr lang="en-US" sz="2000" dirty="0">
                <a:solidFill>
                  <a:schemeClr val="tx1"/>
                </a:solidFill>
                <a:latin typeface="Mistral" panose="03090702030407020403" pitchFamily="66" charset="0"/>
              </a:rPr>
              <a:t>Robin Daniels</a:t>
            </a:r>
          </a:p>
        </p:txBody>
      </p:sp>
    </p:spTree>
    <p:extLst>
      <p:ext uri="{BB962C8B-B14F-4D97-AF65-F5344CB8AC3E}">
        <p14:creationId xmlns:p14="http://schemas.microsoft.com/office/powerpoint/2010/main" val="247103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0203"/>
        </a:solidFill>
        <a:effectLst/>
      </p:bgPr>
    </p:bg>
    <p:spTree>
      <p:nvGrpSpPr>
        <p:cNvPr id="1" name=""/>
        <p:cNvGrpSpPr/>
        <p:nvPr/>
      </p:nvGrpSpPr>
      <p:grpSpPr>
        <a:xfrm>
          <a:off x="0" y="0"/>
          <a:ext cx="0" cy="0"/>
          <a:chOff x="0" y="0"/>
          <a:chExt cx="0" cy="0"/>
        </a:xfrm>
      </p:grpSpPr>
      <p:sp>
        <p:nvSpPr>
          <p:cNvPr id="2" name="Freeform 2"/>
          <p:cNvSpPr/>
          <p:nvPr/>
        </p:nvSpPr>
        <p:spPr>
          <a:xfrm>
            <a:off x="-55373" y="-1684509"/>
            <a:ext cx="18343373" cy="13298946"/>
          </a:xfrm>
          <a:custGeom>
            <a:avLst/>
            <a:gdLst/>
            <a:ahLst/>
            <a:cxnLst/>
            <a:rect l="l" t="t" r="r" b="b"/>
            <a:pathLst>
              <a:path w="18343373" h="13298946">
                <a:moveTo>
                  <a:pt x="0" y="0"/>
                </a:moveTo>
                <a:lnTo>
                  <a:pt x="18343373" y="0"/>
                </a:lnTo>
                <a:lnTo>
                  <a:pt x="18343373" y="13298946"/>
                </a:lnTo>
                <a:lnTo>
                  <a:pt x="0" y="13298946"/>
                </a:lnTo>
                <a:lnTo>
                  <a:pt x="0" y="0"/>
                </a:lnTo>
                <a:close/>
              </a:path>
            </a:pathLst>
          </a:custGeom>
          <a:blipFill>
            <a:blip r:embed="rId2"/>
            <a:stretch>
              <a:fillRect/>
            </a:stretch>
          </a:blipFill>
        </p:spPr>
        <p:txBody>
          <a:bodyPr/>
          <a:lstStyle/>
          <a:p>
            <a:endParaRPr lang="en-US"/>
          </a:p>
        </p:txBody>
      </p:sp>
      <p:sp>
        <p:nvSpPr>
          <p:cNvPr id="3" name="Freeform 3"/>
          <p:cNvSpPr/>
          <p:nvPr/>
        </p:nvSpPr>
        <p:spPr>
          <a:xfrm>
            <a:off x="3647444" y="-616733"/>
            <a:ext cx="10642956" cy="9339194"/>
          </a:xfrm>
          <a:custGeom>
            <a:avLst/>
            <a:gdLst/>
            <a:ahLst/>
            <a:cxnLst/>
            <a:rect l="l" t="t" r="r" b="b"/>
            <a:pathLst>
              <a:path w="10642956" h="9339194">
                <a:moveTo>
                  <a:pt x="0" y="0"/>
                </a:moveTo>
                <a:lnTo>
                  <a:pt x="10642957" y="0"/>
                </a:lnTo>
                <a:lnTo>
                  <a:pt x="10642957" y="9339194"/>
                </a:lnTo>
                <a:lnTo>
                  <a:pt x="0" y="93391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12590341" y="3938553"/>
            <a:ext cx="5459664" cy="6348447"/>
          </a:xfrm>
          <a:custGeom>
            <a:avLst/>
            <a:gdLst/>
            <a:ahLst/>
            <a:cxnLst/>
            <a:rect l="l" t="t" r="r" b="b"/>
            <a:pathLst>
              <a:path w="5459664" h="6348447">
                <a:moveTo>
                  <a:pt x="0" y="0"/>
                </a:moveTo>
                <a:lnTo>
                  <a:pt x="5459664" y="0"/>
                </a:lnTo>
                <a:lnTo>
                  <a:pt x="5459664" y="6348447"/>
                </a:lnTo>
                <a:lnTo>
                  <a:pt x="0" y="6348447"/>
                </a:lnTo>
                <a:lnTo>
                  <a:pt x="0" y="0"/>
                </a:lnTo>
                <a:close/>
              </a:path>
            </a:pathLst>
          </a:custGeom>
          <a:blipFill>
            <a:blip r:embed="rId5"/>
            <a:stretch>
              <a:fillRect/>
            </a:stretch>
          </a:blipFill>
        </p:spPr>
        <p:txBody>
          <a:bodyPr/>
          <a:lstStyle/>
          <a:p>
            <a:endParaRPr lang="en-US"/>
          </a:p>
        </p:txBody>
      </p:sp>
      <p:sp>
        <p:nvSpPr>
          <p:cNvPr id="5" name="Freeform 5"/>
          <p:cNvSpPr/>
          <p:nvPr/>
        </p:nvSpPr>
        <p:spPr>
          <a:xfrm>
            <a:off x="521905" y="3938553"/>
            <a:ext cx="4292077" cy="6527874"/>
          </a:xfrm>
          <a:custGeom>
            <a:avLst/>
            <a:gdLst/>
            <a:ahLst/>
            <a:cxnLst/>
            <a:rect l="l" t="t" r="r" b="b"/>
            <a:pathLst>
              <a:path w="4292077" h="6527874">
                <a:moveTo>
                  <a:pt x="0" y="0"/>
                </a:moveTo>
                <a:lnTo>
                  <a:pt x="4292077" y="0"/>
                </a:lnTo>
                <a:lnTo>
                  <a:pt x="4292077" y="6527874"/>
                </a:lnTo>
                <a:lnTo>
                  <a:pt x="0" y="65278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891083">
            <a:off x="13867869" y="8283695"/>
            <a:ext cx="2428183" cy="1551002"/>
          </a:xfrm>
          <a:custGeom>
            <a:avLst/>
            <a:gdLst/>
            <a:ahLst/>
            <a:cxnLst/>
            <a:rect l="l" t="t" r="r" b="b"/>
            <a:pathLst>
              <a:path w="2428183" h="1551002">
                <a:moveTo>
                  <a:pt x="0" y="0"/>
                </a:moveTo>
                <a:lnTo>
                  <a:pt x="2428183" y="0"/>
                </a:lnTo>
                <a:lnTo>
                  <a:pt x="2428183" y="1551002"/>
                </a:lnTo>
                <a:lnTo>
                  <a:pt x="0" y="1551002"/>
                </a:lnTo>
                <a:lnTo>
                  <a:pt x="0" y="0"/>
                </a:lnTo>
                <a:close/>
              </a:path>
            </a:pathLst>
          </a:custGeom>
          <a:blipFill>
            <a:blip r:embed="rId8"/>
            <a:stretch>
              <a:fillRect/>
            </a:stretch>
          </a:blipFill>
        </p:spPr>
        <p:txBody>
          <a:bodyPr/>
          <a:lstStyle/>
          <a:p>
            <a:endParaRPr lang="en-US"/>
          </a:p>
        </p:txBody>
      </p:sp>
      <p:sp>
        <p:nvSpPr>
          <p:cNvPr id="7" name="Freeform 7"/>
          <p:cNvSpPr/>
          <p:nvPr/>
        </p:nvSpPr>
        <p:spPr>
          <a:xfrm>
            <a:off x="822090" y="3591442"/>
            <a:ext cx="3185131" cy="1890972"/>
          </a:xfrm>
          <a:custGeom>
            <a:avLst/>
            <a:gdLst/>
            <a:ahLst/>
            <a:cxnLst/>
            <a:rect l="l" t="t" r="r" b="b"/>
            <a:pathLst>
              <a:path w="3185131" h="1890972">
                <a:moveTo>
                  <a:pt x="0" y="0"/>
                </a:moveTo>
                <a:lnTo>
                  <a:pt x="3185131" y="0"/>
                </a:lnTo>
                <a:lnTo>
                  <a:pt x="3185131" y="1890972"/>
                </a:lnTo>
                <a:lnTo>
                  <a:pt x="0" y="1890972"/>
                </a:lnTo>
                <a:lnTo>
                  <a:pt x="0" y="0"/>
                </a:lnTo>
                <a:close/>
              </a:path>
            </a:pathLst>
          </a:custGeom>
          <a:blipFill>
            <a:blip r:embed="rId9"/>
            <a:stretch>
              <a:fillRect t="-1935" b="-1935"/>
            </a:stretch>
          </a:blipFill>
        </p:spPr>
        <p:txBody>
          <a:bodyPr/>
          <a:lstStyle/>
          <a:p>
            <a:endParaRPr lang="en-US"/>
          </a:p>
        </p:txBody>
      </p:sp>
      <p:sp>
        <p:nvSpPr>
          <p:cNvPr id="8" name="TextBox 8"/>
          <p:cNvSpPr txBox="1"/>
          <p:nvPr/>
        </p:nvSpPr>
        <p:spPr>
          <a:xfrm>
            <a:off x="302492" y="8398905"/>
            <a:ext cx="13230588" cy="1086960"/>
          </a:xfrm>
          <a:prstGeom prst="rect">
            <a:avLst/>
          </a:prstGeom>
        </p:spPr>
        <p:txBody>
          <a:bodyPr lIns="0" tIns="0" rIns="0" bIns="0" rtlCol="0" anchor="t">
            <a:spAutoFit/>
          </a:bodyPr>
          <a:lstStyle/>
          <a:p>
            <a:pPr algn="ctr">
              <a:lnSpc>
                <a:spcPts val="8857"/>
              </a:lnSpc>
            </a:pPr>
            <a:r>
              <a:rPr lang="en-US" sz="6326" spc="2992">
                <a:solidFill>
                  <a:srgbClr val="FFFFFF"/>
                </a:solidFill>
                <a:latin typeface="League Spartan"/>
              </a:rPr>
              <a:t>Discussion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218</Words>
  <Application>Microsoft Office PowerPoint</Application>
  <PresentationFormat>Custom</PresentationFormat>
  <Paragraphs>48</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Mistral</vt:lpstr>
      <vt:lpstr>Calibri</vt:lpstr>
      <vt:lpstr>True Typewriter</vt:lpstr>
      <vt:lpstr>Arial</vt:lpstr>
      <vt:lpstr>League Spartan</vt:lpstr>
      <vt:lpstr>TT Chocolates Medium</vt:lpstr>
      <vt:lpstr>TT Chocolates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Game Presentation</dc:title>
  <dc:creator>Robin Daniels</dc:creator>
  <cp:lastModifiedBy>culturalaudits@gmail.com</cp:lastModifiedBy>
  <cp:revision>6</cp:revision>
  <dcterms:created xsi:type="dcterms:W3CDTF">2006-08-16T00:00:00Z</dcterms:created>
  <dcterms:modified xsi:type="dcterms:W3CDTF">2024-02-13T19:15:43Z</dcterms:modified>
  <dc:identifier>DAF8mQHCxs0</dc:identifier>
</cp:coreProperties>
</file>